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72" r:id="rId1"/>
  </p:sldMasterIdLst>
  <p:notesMasterIdLst>
    <p:notesMasterId r:id="rId59"/>
  </p:notesMasterIdLst>
  <p:sldIdLst>
    <p:sldId id="256" r:id="rId2"/>
    <p:sldId id="257" r:id="rId3"/>
    <p:sldId id="310" r:id="rId4"/>
    <p:sldId id="311" r:id="rId5"/>
    <p:sldId id="312" r:id="rId6"/>
    <p:sldId id="314" r:id="rId7"/>
    <p:sldId id="313" r:id="rId8"/>
    <p:sldId id="316" r:id="rId9"/>
    <p:sldId id="315" r:id="rId10"/>
    <p:sldId id="260" r:id="rId11"/>
    <p:sldId id="317" r:id="rId12"/>
    <p:sldId id="258" r:id="rId13"/>
    <p:sldId id="343" r:id="rId14"/>
    <p:sldId id="344" r:id="rId15"/>
    <p:sldId id="345" r:id="rId16"/>
    <p:sldId id="346" r:id="rId17"/>
    <p:sldId id="347" r:id="rId18"/>
    <p:sldId id="348" r:id="rId19"/>
    <p:sldId id="266" r:id="rId20"/>
    <p:sldId id="318" r:id="rId21"/>
    <p:sldId id="319" r:id="rId22"/>
    <p:sldId id="337" r:id="rId23"/>
    <p:sldId id="321" r:id="rId24"/>
    <p:sldId id="320" r:id="rId25"/>
    <p:sldId id="267" r:id="rId26"/>
    <p:sldId id="349" r:id="rId27"/>
    <p:sldId id="350" r:id="rId28"/>
    <p:sldId id="351" r:id="rId29"/>
    <p:sldId id="352" r:id="rId30"/>
    <p:sldId id="353" r:id="rId31"/>
    <p:sldId id="354" r:id="rId32"/>
    <p:sldId id="272" r:id="rId33"/>
    <p:sldId id="273" r:id="rId34"/>
    <p:sldId id="325" r:id="rId35"/>
    <p:sldId id="296" r:id="rId36"/>
    <p:sldId id="326" r:id="rId37"/>
    <p:sldId id="335" r:id="rId38"/>
    <p:sldId id="328" r:id="rId39"/>
    <p:sldId id="327" r:id="rId40"/>
    <p:sldId id="330" r:id="rId41"/>
    <p:sldId id="331" r:id="rId42"/>
    <p:sldId id="329" r:id="rId43"/>
    <p:sldId id="332" r:id="rId44"/>
    <p:sldId id="333" r:id="rId45"/>
    <p:sldId id="286" r:id="rId46"/>
    <p:sldId id="287" r:id="rId47"/>
    <p:sldId id="288" r:id="rId48"/>
    <p:sldId id="324" r:id="rId49"/>
    <p:sldId id="340" r:id="rId50"/>
    <p:sldId id="341" r:id="rId51"/>
    <p:sldId id="289" r:id="rId52"/>
    <p:sldId id="290" r:id="rId53"/>
    <p:sldId id="291" r:id="rId54"/>
    <p:sldId id="292" r:id="rId55"/>
    <p:sldId id="293" r:id="rId56"/>
    <p:sldId id="294" r:id="rId57"/>
    <p:sldId id="295" r:id="rId5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71"/>
    <p:restoredTop sz="76074" autoAdjust="0"/>
  </p:normalViewPr>
  <p:slideViewPr>
    <p:cSldViewPr snapToGrid="0" snapToObjects="1">
      <p:cViewPr varScale="1">
        <p:scale>
          <a:sx n="88" d="100"/>
          <a:sy n="88" d="100"/>
        </p:scale>
        <p:origin x="1416" y="66"/>
      </p:cViewPr>
      <p:guideLst>
        <p:guide orient="horz" pos="2156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2021-09-16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6438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48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007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98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074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274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6828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6975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8444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3589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359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9350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3259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977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941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841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957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003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 smtClean="0"/>
          </a:p>
          <a:p>
            <a:endParaRPr kumimoji="1" lang="en-US" altLang="en-US" dirty="0" smtClean="0"/>
          </a:p>
          <a:p>
            <a:endParaRPr kumimoji="1" lang="en-US" altLang="en-US" dirty="0" smtClean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494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248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370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-12699" y="3631"/>
            <a:ext cx="1247479" cy="442587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708"/>
              </a:cxn>
              <a:cxn ang="0">
                <a:pos x="986" y="7114"/>
              </a:cxn>
              <a:cxn ang="0">
                <a:pos x="1537" y="7266"/>
              </a:cxn>
              <a:cxn ang="0">
                <a:pos x="62" y="0"/>
              </a:cxn>
              <a:cxn ang="0">
                <a:pos x="0" y="0"/>
              </a:cxn>
            </a:cxnLst>
            <a:rect l="0" t="0" r="r" b="b"/>
            <a:pathLst>
              <a:path w="1537" h="7266">
                <a:moveTo>
                  <a:pt x="0" y="0"/>
                </a:moveTo>
                <a:lnTo>
                  <a:pt x="0" y="708"/>
                </a:lnTo>
                <a:lnTo>
                  <a:pt x="986" y="7114"/>
                </a:lnTo>
                <a:lnTo>
                  <a:pt x="1537" y="7266"/>
                </a:lnTo>
                <a:lnTo>
                  <a:pt x="62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9" name="자유형 8"/>
          <p:cNvSpPr/>
          <p:nvPr/>
        </p:nvSpPr>
        <p:spPr>
          <a:xfrm flipH="1">
            <a:off x="7307082" y="211889"/>
            <a:ext cx="4883131" cy="1609272"/>
          </a:xfrm>
          <a:custGeom>
            <a:avLst/>
            <a:gdLst>
              <a:gd name="connsiteX0" fmla="*/ 0 w 2715"/>
              <a:gd name="connsiteY0" fmla="*/ 0 h 1458"/>
              <a:gd name="connsiteX1" fmla="*/ 0 w 2715"/>
              <a:gd name="connsiteY1" fmla="*/ 1458 h 1458"/>
              <a:gd name="connsiteX2" fmla="*/ 2715 w 2715"/>
              <a:gd name="connsiteY2" fmla="*/ 909 h 1458"/>
              <a:gd name="connsiteX3" fmla="*/ 0 w 2715"/>
              <a:gd name="connsiteY3" fmla="*/ 0 h 1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5" h="1458">
                <a:moveTo>
                  <a:pt x="0" y="0"/>
                </a:moveTo>
                <a:lnTo>
                  <a:pt x="0" y="1458"/>
                </a:lnTo>
                <a:lnTo>
                  <a:pt x="2715" y="909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0" name="자유형 9"/>
          <p:cNvSpPr/>
          <p:nvPr/>
        </p:nvSpPr>
        <p:spPr>
          <a:xfrm flipH="1">
            <a:off x="1176" y="0"/>
            <a:ext cx="12196229" cy="1209811"/>
          </a:xfrm>
          <a:custGeom>
            <a:avLst/>
            <a:gdLst>
              <a:gd name="connsiteX0" fmla="*/ 6774 w 6774"/>
              <a:gd name="connsiteY0" fmla="*/ 0 h 1097"/>
              <a:gd name="connsiteX1" fmla="*/ 0 w 6774"/>
              <a:gd name="connsiteY1" fmla="*/ 0 h 1097"/>
              <a:gd name="connsiteX2" fmla="*/ 0 w 6774"/>
              <a:gd name="connsiteY2" fmla="*/ 194 h 1097"/>
              <a:gd name="connsiteX3" fmla="*/ 2700 w 6774"/>
              <a:gd name="connsiteY3" fmla="*/ 1097 h 1097"/>
              <a:gd name="connsiteX4" fmla="*/ 6774 w 6774"/>
              <a:gd name="connsiteY4" fmla="*/ 282 h 1097"/>
              <a:gd name="connsiteX5" fmla="*/ 6774 w 6774"/>
              <a:gd name="connsiteY5" fmla="*/ 0 h 1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4" h="1097">
                <a:moveTo>
                  <a:pt x="6774" y="0"/>
                </a:moveTo>
                <a:lnTo>
                  <a:pt x="0" y="0"/>
                </a:lnTo>
                <a:lnTo>
                  <a:pt x="0" y="194"/>
                </a:lnTo>
                <a:lnTo>
                  <a:pt x="2700" y="1097"/>
                </a:lnTo>
                <a:lnTo>
                  <a:pt x="6774" y="282"/>
                </a:lnTo>
                <a:lnTo>
                  <a:pt x="6774" y="0"/>
                </a:ln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1" name="자유형 10"/>
          <p:cNvSpPr/>
          <p:nvPr/>
        </p:nvSpPr>
        <p:spPr>
          <a:xfrm>
            <a:off x="0" y="313097"/>
            <a:ext cx="7315199" cy="2039450"/>
          </a:xfrm>
          <a:custGeom>
            <a:avLst/>
            <a:gdLst>
              <a:gd name="connsiteX0" fmla="*/ 5486400 w 5486400"/>
              <a:gd name="connsiteY0" fmla="*/ 1085850 h 2571750"/>
              <a:gd name="connsiteX1" fmla="*/ 0 w 5486400"/>
              <a:gd name="connsiteY1" fmla="*/ 0 h 2571750"/>
              <a:gd name="connsiteX2" fmla="*/ 0 w 5486400"/>
              <a:gd name="connsiteY2" fmla="*/ 95250 h 2571750"/>
              <a:gd name="connsiteX3" fmla="*/ 923925 w 5486400"/>
              <a:gd name="connsiteY3" fmla="*/ 2571750 h 2571750"/>
              <a:gd name="connsiteX4" fmla="*/ 5486400 w 5486400"/>
              <a:gd name="connsiteY4" fmla="*/ 1085850 h 2571750"/>
              <a:gd name="connsiteX0" fmla="*/ 5486400 w 5486400"/>
              <a:gd name="connsiteY0" fmla="*/ 1085850 h 2676075"/>
              <a:gd name="connsiteX1" fmla="*/ 0 w 5486400"/>
              <a:gd name="connsiteY1" fmla="*/ 0 h 2676075"/>
              <a:gd name="connsiteX2" fmla="*/ 0 w 5486400"/>
              <a:gd name="connsiteY2" fmla="*/ 95250 h 2676075"/>
              <a:gd name="connsiteX3" fmla="*/ 604863 w 5486400"/>
              <a:gd name="connsiteY3" fmla="*/ 2676075 h 2676075"/>
              <a:gd name="connsiteX4" fmla="*/ 5486400 w 5486400"/>
              <a:gd name="connsiteY4" fmla="*/ 1085850 h 2676075"/>
              <a:gd name="connsiteX0" fmla="*/ 5486400 w 5486400"/>
              <a:gd name="connsiteY0" fmla="*/ 1085850 h 2582198"/>
              <a:gd name="connsiteX1" fmla="*/ 0 w 5486400"/>
              <a:gd name="connsiteY1" fmla="*/ 0 h 2582198"/>
              <a:gd name="connsiteX2" fmla="*/ 0 w 5486400"/>
              <a:gd name="connsiteY2" fmla="*/ 95250 h 2582198"/>
              <a:gd name="connsiteX3" fmla="*/ 892927 w 5486400"/>
              <a:gd name="connsiteY3" fmla="*/ 2582198 h 2582198"/>
              <a:gd name="connsiteX4" fmla="*/ 5486400 w 5486400"/>
              <a:gd name="connsiteY4" fmla="*/ 1085850 h 2582198"/>
              <a:gd name="connsiteX0" fmla="*/ 5486400 w 5486400"/>
              <a:gd name="connsiteY0" fmla="*/ 1085850 h 2582198"/>
              <a:gd name="connsiteX1" fmla="*/ 0 w 5486400"/>
              <a:gd name="connsiteY1" fmla="*/ 0 h 2582198"/>
              <a:gd name="connsiteX2" fmla="*/ 892927 w 5486400"/>
              <a:gd name="connsiteY2" fmla="*/ 2582198 h 2582198"/>
              <a:gd name="connsiteX3" fmla="*/ 5486400 w 5486400"/>
              <a:gd name="connsiteY3" fmla="*/ 1085850 h 2582198"/>
              <a:gd name="connsiteX0" fmla="*/ 5486400 w 5486400"/>
              <a:gd name="connsiteY0" fmla="*/ 1085850 h 2481754"/>
              <a:gd name="connsiteX1" fmla="*/ 0 w 5486400"/>
              <a:gd name="connsiteY1" fmla="*/ 0 h 2481754"/>
              <a:gd name="connsiteX2" fmla="*/ 870728 w 5486400"/>
              <a:gd name="connsiteY2" fmla="*/ 2481754 h 2481754"/>
              <a:gd name="connsiteX3" fmla="*/ 5486400 w 5486400"/>
              <a:gd name="connsiteY3" fmla="*/ 1085850 h 248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86400" h="2481754">
                <a:moveTo>
                  <a:pt x="5486400" y="1085850"/>
                </a:moveTo>
                <a:lnTo>
                  <a:pt x="0" y="0"/>
                </a:lnTo>
                <a:lnTo>
                  <a:pt x="870728" y="2481754"/>
                </a:lnTo>
                <a:lnTo>
                  <a:pt x="5486400" y="1085850"/>
                </a:ln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2" name="자유형 11"/>
          <p:cNvSpPr/>
          <p:nvPr/>
        </p:nvSpPr>
        <p:spPr>
          <a:xfrm rot="16200000" flipH="1">
            <a:off x="-469153" y="661849"/>
            <a:ext cx="2747768" cy="1432205"/>
          </a:xfrm>
          <a:custGeom>
            <a:avLst/>
            <a:gdLst>
              <a:gd name="connsiteX0" fmla="*/ 0 w 2715"/>
              <a:gd name="connsiteY0" fmla="*/ 0 h 1458"/>
              <a:gd name="connsiteX1" fmla="*/ 0 w 2715"/>
              <a:gd name="connsiteY1" fmla="*/ 1458 h 1458"/>
              <a:gd name="connsiteX2" fmla="*/ 2715 w 2715"/>
              <a:gd name="connsiteY2" fmla="*/ 909 h 1458"/>
              <a:gd name="connsiteX3" fmla="*/ 0 w 2715"/>
              <a:gd name="connsiteY3" fmla="*/ 0 h 1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5" h="1458">
                <a:moveTo>
                  <a:pt x="0" y="0"/>
                </a:moveTo>
                <a:lnTo>
                  <a:pt x="0" y="1458"/>
                </a:lnTo>
                <a:lnTo>
                  <a:pt x="2715" y="909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3" name="자유형 12"/>
          <p:cNvSpPr/>
          <p:nvPr/>
        </p:nvSpPr>
        <p:spPr>
          <a:xfrm rot="16200000" flipH="1">
            <a:off x="-2892959" y="2893114"/>
            <a:ext cx="6862892" cy="1076695"/>
          </a:xfrm>
          <a:custGeom>
            <a:avLst/>
            <a:gdLst>
              <a:gd name="connsiteX0" fmla="*/ 6774 w 6774"/>
              <a:gd name="connsiteY0" fmla="*/ 0 h 1097"/>
              <a:gd name="connsiteX1" fmla="*/ 0 w 6774"/>
              <a:gd name="connsiteY1" fmla="*/ 0 h 1097"/>
              <a:gd name="connsiteX2" fmla="*/ 0 w 6774"/>
              <a:gd name="connsiteY2" fmla="*/ 194 h 1097"/>
              <a:gd name="connsiteX3" fmla="*/ 2700 w 6774"/>
              <a:gd name="connsiteY3" fmla="*/ 1097 h 1097"/>
              <a:gd name="connsiteX4" fmla="*/ 6774 w 6774"/>
              <a:gd name="connsiteY4" fmla="*/ 282 h 1097"/>
              <a:gd name="connsiteX5" fmla="*/ 6774 w 6774"/>
              <a:gd name="connsiteY5" fmla="*/ 0 h 1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4" h="1097">
                <a:moveTo>
                  <a:pt x="6774" y="0"/>
                </a:moveTo>
                <a:lnTo>
                  <a:pt x="0" y="0"/>
                </a:lnTo>
                <a:lnTo>
                  <a:pt x="0" y="194"/>
                </a:lnTo>
                <a:lnTo>
                  <a:pt x="2700" y="1097"/>
                </a:lnTo>
                <a:lnTo>
                  <a:pt x="6774" y="282"/>
                </a:lnTo>
                <a:lnTo>
                  <a:pt x="6774" y="0"/>
                </a:lnTo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4" name="자유형 13"/>
          <p:cNvSpPr/>
          <p:nvPr/>
        </p:nvSpPr>
        <p:spPr>
          <a:xfrm rot="16200000">
            <a:off x="-839161" y="3864994"/>
            <a:ext cx="4116307" cy="1880869"/>
          </a:xfrm>
          <a:custGeom>
            <a:avLst/>
            <a:gdLst>
              <a:gd name="connsiteX0" fmla="*/ 5486400 w 5486400"/>
              <a:gd name="connsiteY0" fmla="*/ 1085850 h 2571750"/>
              <a:gd name="connsiteX1" fmla="*/ 0 w 5486400"/>
              <a:gd name="connsiteY1" fmla="*/ 0 h 2571750"/>
              <a:gd name="connsiteX2" fmla="*/ 0 w 5486400"/>
              <a:gd name="connsiteY2" fmla="*/ 95250 h 2571750"/>
              <a:gd name="connsiteX3" fmla="*/ 923925 w 5486400"/>
              <a:gd name="connsiteY3" fmla="*/ 2571750 h 2571750"/>
              <a:gd name="connsiteX4" fmla="*/ 5486400 w 5486400"/>
              <a:gd name="connsiteY4" fmla="*/ 1085850 h 257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6400" h="2571750">
                <a:moveTo>
                  <a:pt x="5486400" y="1085850"/>
                </a:moveTo>
                <a:lnTo>
                  <a:pt x="0" y="0"/>
                </a:lnTo>
                <a:lnTo>
                  <a:pt x="0" y="95250"/>
                </a:lnTo>
                <a:lnTo>
                  <a:pt x="923925" y="2571750"/>
                </a:lnTo>
                <a:lnTo>
                  <a:pt x="5486400" y="1085850"/>
                </a:lnTo>
              </a:path>
            </a:pathLst>
          </a:custGeom>
          <a:solidFill>
            <a:schemeClr val="accent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5" name="자유형 14"/>
          <p:cNvSpPr/>
          <p:nvPr/>
        </p:nvSpPr>
        <p:spPr>
          <a:xfrm rot="16200000">
            <a:off x="1234747" y="5050782"/>
            <a:ext cx="895421" cy="2731035"/>
          </a:xfrm>
          <a:custGeom>
            <a:avLst/>
            <a:gdLst>
              <a:gd name="connsiteX0" fmla="*/ 0 w 571472"/>
              <a:gd name="connsiteY0" fmla="*/ 3000396 h 3000396"/>
              <a:gd name="connsiteX1" fmla="*/ 0 w 571472"/>
              <a:gd name="connsiteY1" fmla="*/ 0 h 3000396"/>
              <a:gd name="connsiteX2" fmla="*/ 571472 w 571472"/>
              <a:gd name="connsiteY2" fmla="*/ 3000396 h 3000396"/>
              <a:gd name="connsiteX3" fmla="*/ 0 w 571472"/>
              <a:gd name="connsiteY3" fmla="*/ 3000396 h 3000396"/>
              <a:gd name="connsiteX0" fmla="*/ 0 w 928630"/>
              <a:gd name="connsiteY0" fmla="*/ 3000396 h 3000396"/>
              <a:gd name="connsiteX1" fmla="*/ 0 w 928630"/>
              <a:gd name="connsiteY1" fmla="*/ 0 h 3000396"/>
              <a:gd name="connsiteX2" fmla="*/ 928630 w 928630"/>
              <a:gd name="connsiteY2" fmla="*/ 2500306 h 3000396"/>
              <a:gd name="connsiteX3" fmla="*/ 0 w 928630"/>
              <a:gd name="connsiteY3" fmla="*/ 3000396 h 3000396"/>
              <a:gd name="connsiteX0" fmla="*/ 9525 w 938155"/>
              <a:gd name="connsiteY0" fmla="*/ 3067050 h 3067050"/>
              <a:gd name="connsiteX1" fmla="*/ 0 w 938155"/>
              <a:gd name="connsiteY1" fmla="*/ 0 h 3067050"/>
              <a:gd name="connsiteX2" fmla="*/ 938155 w 938155"/>
              <a:gd name="connsiteY2" fmla="*/ 2566960 h 3067050"/>
              <a:gd name="connsiteX3" fmla="*/ 9525 w 938155"/>
              <a:gd name="connsiteY3" fmla="*/ 3067050 h 3067050"/>
              <a:gd name="connsiteX0" fmla="*/ 9525 w 928656"/>
              <a:gd name="connsiteY0" fmla="*/ 3067050 h 3067050"/>
              <a:gd name="connsiteX1" fmla="*/ 0 w 928656"/>
              <a:gd name="connsiteY1" fmla="*/ 0 h 3067050"/>
              <a:gd name="connsiteX2" fmla="*/ 928656 w 928656"/>
              <a:gd name="connsiteY2" fmla="*/ 2509813 h 3067050"/>
              <a:gd name="connsiteX3" fmla="*/ 9525 w 928656"/>
              <a:gd name="connsiteY3" fmla="*/ 3067050 h 3067050"/>
              <a:gd name="connsiteX0" fmla="*/ 9525 w 928656"/>
              <a:gd name="connsiteY0" fmla="*/ 2709836 h 2709836"/>
              <a:gd name="connsiteX1" fmla="*/ 0 w 928656"/>
              <a:gd name="connsiteY1" fmla="*/ 0 h 2709836"/>
              <a:gd name="connsiteX2" fmla="*/ 928656 w 928656"/>
              <a:gd name="connsiteY2" fmla="*/ 2509813 h 2709836"/>
              <a:gd name="connsiteX3" fmla="*/ 9525 w 928656"/>
              <a:gd name="connsiteY3" fmla="*/ 2709836 h 2709836"/>
              <a:gd name="connsiteX0" fmla="*/ 9525 w 928656"/>
              <a:gd name="connsiteY0" fmla="*/ 2781250 h 2781250"/>
              <a:gd name="connsiteX1" fmla="*/ 0 w 928656"/>
              <a:gd name="connsiteY1" fmla="*/ 0 h 2781250"/>
              <a:gd name="connsiteX2" fmla="*/ 928656 w 928656"/>
              <a:gd name="connsiteY2" fmla="*/ 2509813 h 2781250"/>
              <a:gd name="connsiteX3" fmla="*/ 9525 w 928656"/>
              <a:gd name="connsiteY3" fmla="*/ 2781250 h 2781250"/>
              <a:gd name="connsiteX0" fmla="*/ 9525 w 928656"/>
              <a:gd name="connsiteY0" fmla="*/ 2924102 h 2924102"/>
              <a:gd name="connsiteX1" fmla="*/ 0 w 928656"/>
              <a:gd name="connsiteY1" fmla="*/ 0 h 2924102"/>
              <a:gd name="connsiteX2" fmla="*/ 928656 w 928656"/>
              <a:gd name="connsiteY2" fmla="*/ 2509813 h 2924102"/>
              <a:gd name="connsiteX3" fmla="*/ 9525 w 928656"/>
              <a:gd name="connsiteY3" fmla="*/ 2924102 h 2924102"/>
              <a:gd name="connsiteX0" fmla="*/ 9525 w 931063"/>
              <a:gd name="connsiteY0" fmla="*/ 2924102 h 2924102"/>
              <a:gd name="connsiteX1" fmla="*/ 0 w 931063"/>
              <a:gd name="connsiteY1" fmla="*/ 0 h 2924102"/>
              <a:gd name="connsiteX2" fmla="*/ 931063 w 931063"/>
              <a:gd name="connsiteY2" fmla="*/ 2521723 h 2924102"/>
              <a:gd name="connsiteX3" fmla="*/ 9525 w 931063"/>
              <a:gd name="connsiteY3" fmla="*/ 2924102 h 2924102"/>
              <a:gd name="connsiteX0" fmla="*/ 0 w 931063"/>
              <a:gd name="connsiteY0" fmla="*/ 2805040 h 2805040"/>
              <a:gd name="connsiteX1" fmla="*/ 0 w 931063"/>
              <a:gd name="connsiteY1" fmla="*/ 0 h 2805040"/>
              <a:gd name="connsiteX2" fmla="*/ 931063 w 931063"/>
              <a:gd name="connsiteY2" fmla="*/ 2521723 h 2805040"/>
              <a:gd name="connsiteX3" fmla="*/ 0 w 931063"/>
              <a:gd name="connsiteY3" fmla="*/ 2805040 h 2805040"/>
              <a:gd name="connsiteX0" fmla="*/ 6350 w 931063"/>
              <a:gd name="connsiteY0" fmla="*/ 2822504 h 2822504"/>
              <a:gd name="connsiteX1" fmla="*/ 0 w 931063"/>
              <a:gd name="connsiteY1" fmla="*/ 0 h 2822504"/>
              <a:gd name="connsiteX2" fmla="*/ 931063 w 931063"/>
              <a:gd name="connsiteY2" fmla="*/ 2521723 h 2822504"/>
              <a:gd name="connsiteX3" fmla="*/ 6350 w 931063"/>
              <a:gd name="connsiteY3" fmla="*/ 2822504 h 2822504"/>
              <a:gd name="connsiteX0" fmla="*/ 6350 w 1185503"/>
              <a:gd name="connsiteY0" fmla="*/ 2822504 h 3224000"/>
              <a:gd name="connsiteX1" fmla="*/ 0 w 1185503"/>
              <a:gd name="connsiteY1" fmla="*/ 0 h 3224000"/>
              <a:gd name="connsiteX2" fmla="*/ 1185503 w 1185503"/>
              <a:gd name="connsiteY2" fmla="*/ 3224000 h 3224000"/>
              <a:gd name="connsiteX3" fmla="*/ 6350 w 1185503"/>
              <a:gd name="connsiteY3" fmla="*/ 2822504 h 3224000"/>
              <a:gd name="connsiteX0" fmla="*/ 2116 w 1193457"/>
              <a:gd name="connsiteY0" fmla="*/ 3734200 h 3734200"/>
              <a:gd name="connsiteX1" fmla="*/ 7954 w 1193457"/>
              <a:gd name="connsiteY1" fmla="*/ 0 h 3734200"/>
              <a:gd name="connsiteX2" fmla="*/ 1193457 w 1193457"/>
              <a:gd name="connsiteY2" fmla="*/ 3224000 h 3734200"/>
              <a:gd name="connsiteX3" fmla="*/ 2116 w 1193457"/>
              <a:gd name="connsiteY3" fmla="*/ 3734200 h 373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3457" h="3734200">
                <a:moveTo>
                  <a:pt x="2116" y="3734200"/>
                </a:moveTo>
                <a:cubicBezTo>
                  <a:pt x="-1" y="2793365"/>
                  <a:pt x="10071" y="940835"/>
                  <a:pt x="7954" y="0"/>
                </a:cubicBezTo>
                <a:lnTo>
                  <a:pt x="1193457" y="3224000"/>
                </a:lnTo>
                <a:lnTo>
                  <a:pt x="2116" y="3734200"/>
                </a:lnTo>
              </a:path>
            </a:pathLst>
          </a:custGeom>
          <a:solidFill>
            <a:schemeClr val="accent2">
              <a:lumMod val="50000"/>
              <a:lumOff val="50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6" name="자유형 15"/>
          <p:cNvSpPr/>
          <p:nvPr/>
        </p:nvSpPr>
        <p:spPr>
          <a:xfrm>
            <a:off x="164250" y="-27432"/>
            <a:ext cx="2883726" cy="6885432"/>
          </a:xfrm>
          <a:custGeom>
            <a:avLst/>
            <a:gdLst>
              <a:gd name="connsiteX0" fmla="*/ 0 w 500066"/>
              <a:gd name="connsiteY0" fmla="*/ 6858000 h 6858000"/>
              <a:gd name="connsiteX1" fmla="*/ 250033 w 500066"/>
              <a:gd name="connsiteY1" fmla="*/ 0 h 6858000"/>
              <a:gd name="connsiteX2" fmla="*/ 500066 w 500066"/>
              <a:gd name="connsiteY2" fmla="*/ 6858000 h 6858000"/>
              <a:gd name="connsiteX3" fmla="*/ 0 w 500066"/>
              <a:gd name="connsiteY3" fmla="*/ 6858000 h 6858000"/>
              <a:gd name="connsiteX0" fmla="*/ 1638757 w 2138823"/>
              <a:gd name="connsiteY0" fmla="*/ 6876288 h 6876288"/>
              <a:gd name="connsiteX1" fmla="*/ 0 w 2138823"/>
              <a:gd name="connsiteY1" fmla="*/ 0 h 6876288"/>
              <a:gd name="connsiteX2" fmla="*/ 2138823 w 2138823"/>
              <a:gd name="connsiteY2" fmla="*/ 6876288 h 6876288"/>
              <a:gd name="connsiteX3" fmla="*/ 1638757 w 2138823"/>
              <a:gd name="connsiteY3" fmla="*/ 6876288 h 6876288"/>
              <a:gd name="connsiteX0" fmla="*/ 1662729 w 2162795"/>
              <a:gd name="connsiteY0" fmla="*/ 6885432 h 6885432"/>
              <a:gd name="connsiteX1" fmla="*/ 0 w 2162795"/>
              <a:gd name="connsiteY1" fmla="*/ 0 h 6885432"/>
              <a:gd name="connsiteX2" fmla="*/ 2162795 w 2162795"/>
              <a:gd name="connsiteY2" fmla="*/ 6885432 h 6885432"/>
              <a:gd name="connsiteX3" fmla="*/ 1662729 w 2162795"/>
              <a:gd name="connsiteY3" fmla="*/ 6885432 h 6885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2795" h="6885432">
                <a:moveTo>
                  <a:pt x="1662729" y="6885432"/>
                </a:moveTo>
                <a:lnTo>
                  <a:pt x="0" y="0"/>
                </a:lnTo>
                <a:lnTo>
                  <a:pt x="2162795" y="6885432"/>
                </a:lnTo>
                <a:lnTo>
                  <a:pt x="1662729" y="6885432"/>
                </a:lnTo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70586" y="2919309"/>
            <a:ext cx="9635703" cy="957706"/>
          </a:xfrm>
        </p:spPr>
        <p:txBody>
          <a:bodyPr>
            <a:noAutofit/>
          </a:bodyPr>
          <a:lstStyle>
            <a:lvl1pPr algn="l">
              <a:defRPr sz="54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270586" y="3890286"/>
            <a:ext cx="9631127" cy="467408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282A27DF-FC33-4C05-96AC-ECA7B11A9C6B}" type="datetime1">
              <a:rPr lang="ko-KR" altLang="en-US"/>
              <a:pPr>
                <a:defRPr lang="ko-KR" altLang="en-US"/>
              </a:pPr>
              <a:t>2021-09-16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-73151" y="3141915"/>
            <a:ext cx="12305046" cy="3716088"/>
            <a:chOff x="-28573" y="3141915"/>
            <a:chExt cx="9202494" cy="3716088"/>
          </a:xfrm>
        </p:grpSpPr>
        <p:sp>
          <p:nvSpPr>
            <p:cNvPr id="7" name="자유형 6"/>
            <p:cNvSpPr/>
            <p:nvPr/>
          </p:nvSpPr>
          <p:spPr>
            <a:xfrm rot="10800000" flipH="1">
              <a:off x="13414" y="5642418"/>
              <a:ext cx="3665145" cy="1074154"/>
            </a:xfrm>
            <a:custGeom>
              <a:avLst/>
              <a:gdLst>
                <a:gd name="connsiteX0" fmla="*/ 0 w 2715"/>
                <a:gd name="connsiteY0" fmla="*/ 0 h 1458"/>
                <a:gd name="connsiteX1" fmla="*/ 0 w 2715"/>
                <a:gd name="connsiteY1" fmla="*/ 1458 h 1458"/>
                <a:gd name="connsiteX2" fmla="*/ 2715 w 2715"/>
                <a:gd name="connsiteY2" fmla="*/ 909 h 1458"/>
                <a:gd name="connsiteX3" fmla="*/ 0 w 2715"/>
                <a:gd name="connsiteY3" fmla="*/ 0 h 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5" h="1458">
                  <a:moveTo>
                    <a:pt x="0" y="0"/>
                  </a:moveTo>
                  <a:lnTo>
                    <a:pt x="0" y="1458"/>
                  </a:lnTo>
                  <a:lnTo>
                    <a:pt x="2715" y="909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40000"/>
                <a:lumOff val="60000"/>
                <a:alpha val="58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8" name="자유형 7"/>
            <p:cNvSpPr/>
            <p:nvPr/>
          </p:nvSpPr>
          <p:spPr>
            <a:xfrm rot="10800000" flipH="1">
              <a:off x="8017" y="6050481"/>
              <a:ext cx="9154154" cy="807522"/>
            </a:xfrm>
            <a:custGeom>
              <a:avLst/>
              <a:gdLst>
                <a:gd name="connsiteX0" fmla="*/ 6774 w 6774"/>
                <a:gd name="connsiteY0" fmla="*/ 0 h 1097"/>
                <a:gd name="connsiteX1" fmla="*/ 0 w 6774"/>
                <a:gd name="connsiteY1" fmla="*/ 0 h 1097"/>
                <a:gd name="connsiteX2" fmla="*/ 0 w 6774"/>
                <a:gd name="connsiteY2" fmla="*/ 194 h 1097"/>
                <a:gd name="connsiteX3" fmla="*/ 2700 w 6774"/>
                <a:gd name="connsiteY3" fmla="*/ 1097 h 1097"/>
                <a:gd name="connsiteX4" fmla="*/ 6774 w 6774"/>
                <a:gd name="connsiteY4" fmla="*/ 282 h 1097"/>
                <a:gd name="connsiteX5" fmla="*/ 6774 w 6774"/>
                <a:gd name="connsiteY5" fmla="*/ 0 h 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4" h="1097">
                  <a:moveTo>
                    <a:pt x="6774" y="0"/>
                  </a:moveTo>
                  <a:lnTo>
                    <a:pt x="0" y="0"/>
                  </a:lnTo>
                  <a:lnTo>
                    <a:pt x="0" y="194"/>
                  </a:lnTo>
                  <a:lnTo>
                    <a:pt x="2700" y="1097"/>
                  </a:lnTo>
                  <a:lnTo>
                    <a:pt x="6774" y="282"/>
                  </a:lnTo>
                  <a:lnTo>
                    <a:pt x="6774" y="0"/>
                  </a:lnTo>
                </a:path>
              </a:pathLst>
            </a:custGeom>
            <a:solidFill>
              <a:schemeClr val="accent1">
                <a:alpha val="7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9" name="자유형 8"/>
            <p:cNvSpPr/>
            <p:nvPr/>
          </p:nvSpPr>
          <p:spPr>
            <a:xfrm rot="10800000">
              <a:off x="3672466" y="5238365"/>
              <a:ext cx="5490588" cy="1410652"/>
            </a:xfrm>
            <a:custGeom>
              <a:avLst/>
              <a:gdLst>
                <a:gd name="connsiteX0" fmla="*/ 5486400 w 5486400"/>
                <a:gd name="connsiteY0" fmla="*/ 1085850 h 2571750"/>
                <a:gd name="connsiteX1" fmla="*/ 0 w 5486400"/>
                <a:gd name="connsiteY1" fmla="*/ 0 h 2571750"/>
                <a:gd name="connsiteX2" fmla="*/ 0 w 5486400"/>
                <a:gd name="connsiteY2" fmla="*/ 95250 h 2571750"/>
                <a:gd name="connsiteX3" fmla="*/ 923925 w 5486400"/>
                <a:gd name="connsiteY3" fmla="*/ 2571750 h 2571750"/>
                <a:gd name="connsiteX4" fmla="*/ 5486400 w 5486400"/>
                <a:gd name="connsiteY4" fmla="*/ 1085850 h 257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0" h="2571750">
                  <a:moveTo>
                    <a:pt x="5486400" y="1085850"/>
                  </a:moveTo>
                  <a:lnTo>
                    <a:pt x="0" y="0"/>
                  </a:lnTo>
                  <a:lnTo>
                    <a:pt x="0" y="95250"/>
                  </a:lnTo>
                  <a:lnTo>
                    <a:pt x="923925" y="2571750"/>
                  </a:lnTo>
                  <a:lnTo>
                    <a:pt x="5486400" y="1085850"/>
                  </a:lnTo>
                </a:path>
              </a:pathLst>
            </a:custGeom>
            <a:solidFill>
              <a:srgbClr val="B6B8BA">
                <a:alpha val="38000"/>
              </a:srgb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0" name="자유형 9"/>
            <p:cNvSpPr/>
            <p:nvPr/>
          </p:nvSpPr>
          <p:spPr>
            <a:xfrm rot="10800000">
              <a:off x="8223873" y="5072085"/>
              <a:ext cx="931774" cy="1548196"/>
            </a:xfrm>
            <a:custGeom>
              <a:avLst/>
              <a:gdLst>
                <a:gd name="connsiteX0" fmla="*/ 0 w 571472"/>
                <a:gd name="connsiteY0" fmla="*/ 3000396 h 3000396"/>
                <a:gd name="connsiteX1" fmla="*/ 0 w 571472"/>
                <a:gd name="connsiteY1" fmla="*/ 0 h 3000396"/>
                <a:gd name="connsiteX2" fmla="*/ 571472 w 571472"/>
                <a:gd name="connsiteY2" fmla="*/ 3000396 h 3000396"/>
                <a:gd name="connsiteX3" fmla="*/ 0 w 571472"/>
                <a:gd name="connsiteY3" fmla="*/ 3000396 h 3000396"/>
                <a:gd name="connsiteX0" fmla="*/ 0 w 928630"/>
                <a:gd name="connsiteY0" fmla="*/ 3000396 h 3000396"/>
                <a:gd name="connsiteX1" fmla="*/ 0 w 928630"/>
                <a:gd name="connsiteY1" fmla="*/ 0 h 3000396"/>
                <a:gd name="connsiteX2" fmla="*/ 928630 w 928630"/>
                <a:gd name="connsiteY2" fmla="*/ 2500306 h 3000396"/>
                <a:gd name="connsiteX3" fmla="*/ 0 w 928630"/>
                <a:gd name="connsiteY3" fmla="*/ 3000396 h 3000396"/>
                <a:gd name="connsiteX0" fmla="*/ 9525 w 938155"/>
                <a:gd name="connsiteY0" fmla="*/ 3067050 h 3067050"/>
                <a:gd name="connsiteX1" fmla="*/ 0 w 938155"/>
                <a:gd name="connsiteY1" fmla="*/ 0 h 3067050"/>
                <a:gd name="connsiteX2" fmla="*/ 938155 w 938155"/>
                <a:gd name="connsiteY2" fmla="*/ 2566960 h 3067050"/>
                <a:gd name="connsiteX3" fmla="*/ 9525 w 938155"/>
                <a:gd name="connsiteY3" fmla="*/ 3067050 h 3067050"/>
                <a:gd name="connsiteX0" fmla="*/ 9525 w 928656"/>
                <a:gd name="connsiteY0" fmla="*/ 3067050 h 3067050"/>
                <a:gd name="connsiteX1" fmla="*/ 0 w 928656"/>
                <a:gd name="connsiteY1" fmla="*/ 0 h 3067050"/>
                <a:gd name="connsiteX2" fmla="*/ 928656 w 928656"/>
                <a:gd name="connsiteY2" fmla="*/ 2509813 h 3067050"/>
                <a:gd name="connsiteX3" fmla="*/ 9525 w 928656"/>
                <a:gd name="connsiteY3" fmla="*/ 3067050 h 3067050"/>
                <a:gd name="connsiteX0" fmla="*/ 9525 w 928656"/>
                <a:gd name="connsiteY0" fmla="*/ 2709836 h 2709836"/>
                <a:gd name="connsiteX1" fmla="*/ 0 w 928656"/>
                <a:gd name="connsiteY1" fmla="*/ 0 h 2709836"/>
                <a:gd name="connsiteX2" fmla="*/ 928656 w 928656"/>
                <a:gd name="connsiteY2" fmla="*/ 2509813 h 2709836"/>
                <a:gd name="connsiteX3" fmla="*/ 9525 w 928656"/>
                <a:gd name="connsiteY3" fmla="*/ 2709836 h 2709836"/>
                <a:gd name="connsiteX0" fmla="*/ 9525 w 928656"/>
                <a:gd name="connsiteY0" fmla="*/ 2781250 h 2781250"/>
                <a:gd name="connsiteX1" fmla="*/ 0 w 928656"/>
                <a:gd name="connsiteY1" fmla="*/ 0 h 2781250"/>
                <a:gd name="connsiteX2" fmla="*/ 928656 w 928656"/>
                <a:gd name="connsiteY2" fmla="*/ 2509813 h 2781250"/>
                <a:gd name="connsiteX3" fmla="*/ 9525 w 928656"/>
                <a:gd name="connsiteY3" fmla="*/ 2781250 h 2781250"/>
                <a:gd name="connsiteX0" fmla="*/ 9525 w 928656"/>
                <a:gd name="connsiteY0" fmla="*/ 2924102 h 2924102"/>
                <a:gd name="connsiteX1" fmla="*/ 0 w 928656"/>
                <a:gd name="connsiteY1" fmla="*/ 0 h 2924102"/>
                <a:gd name="connsiteX2" fmla="*/ 928656 w 928656"/>
                <a:gd name="connsiteY2" fmla="*/ 2509813 h 2924102"/>
                <a:gd name="connsiteX3" fmla="*/ 9525 w 928656"/>
                <a:gd name="connsiteY3" fmla="*/ 2924102 h 2924102"/>
                <a:gd name="connsiteX0" fmla="*/ 9525 w 931063"/>
                <a:gd name="connsiteY0" fmla="*/ 2924102 h 2924102"/>
                <a:gd name="connsiteX1" fmla="*/ 0 w 931063"/>
                <a:gd name="connsiteY1" fmla="*/ 0 h 2924102"/>
                <a:gd name="connsiteX2" fmla="*/ 931063 w 931063"/>
                <a:gd name="connsiteY2" fmla="*/ 2521723 h 2924102"/>
                <a:gd name="connsiteX3" fmla="*/ 9525 w 931063"/>
                <a:gd name="connsiteY3" fmla="*/ 2924102 h 2924102"/>
                <a:gd name="connsiteX0" fmla="*/ 0 w 931063"/>
                <a:gd name="connsiteY0" fmla="*/ 2805040 h 2805040"/>
                <a:gd name="connsiteX1" fmla="*/ 0 w 931063"/>
                <a:gd name="connsiteY1" fmla="*/ 0 h 2805040"/>
                <a:gd name="connsiteX2" fmla="*/ 931063 w 931063"/>
                <a:gd name="connsiteY2" fmla="*/ 2521723 h 2805040"/>
                <a:gd name="connsiteX3" fmla="*/ 0 w 931063"/>
                <a:gd name="connsiteY3" fmla="*/ 2805040 h 2805040"/>
                <a:gd name="connsiteX0" fmla="*/ 6350 w 931063"/>
                <a:gd name="connsiteY0" fmla="*/ 2822504 h 2822504"/>
                <a:gd name="connsiteX1" fmla="*/ 0 w 931063"/>
                <a:gd name="connsiteY1" fmla="*/ 0 h 2822504"/>
                <a:gd name="connsiteX2" fmla="*/ 931063 w 931063"/>
                <a:gd name="connsiteY2" fmla="*/ 2521723 h 2822504"/>
                <a:gd name="connsiteX3" fmla="*/ 6350 w 931063"/>
                <a:gd name="connsiteY3" fmla="*/ 2822504 h 282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1063" h="2822504">
                  <a:moveTo>
                    <a:pt x="6350" y="2822504"/>
                  </a:moveTo>
                  <a:cubicBezTo>
                    <a:pt x="4233" y="1881669"/>
                    <a:pt x="2117" y="940835"/>
                    <a:pt x="0" y="0"/>
                  </a:cubicBezTo>
                  <a:lnTo>
                    <a:pt x="931063" y="2521723"/>
                  </a:lnTo>
                  <a:lnTo>
                    <a:pt x="6350" y="2822504"/>
                  </a:lnTo>
                </a:path>
              </a:pathLst>
            </a:custGeom>
            <a:solidFill>
              <a:schemeClr val="accent2">
                <a:lumMod val="50000"/>
                <a:lumOff val="50000"/>
                <a:alpha val="6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1" name="자유형 10"/>
            <p:cNvSpPr/>
            <p:nvPr/>
          </p:nvSpPr>
          <p:spPr>
            <a:xfrm rot="16200000">
              <a:off x="2776226" y="337116"/>
              <a:ext cx="3592895" cy="9202494"/>
            </a:xfrm>
            <a:custGeom>
              <a:avLst/>
              <a:gdLst>
                <a:gd name="connsiteX0" fmla="*/ 0 w 500066"/>
                <a:gd name="connsiteY0" fmla="*/ 6858000 h 6858000"/>
                <a:gd name="connsiteX1" fmla="*/ 250033 w 500066"/>
                <a:gd name="connsiteY1" fmla="*/ 0 h 6858000"/>
                <a:gd name="connsiteX2" fmla="*/ 500066 w 500066"/>
                <a:gd name="connsiteY2" fmla="*/ 6858000 h 6858000"/>
                <a:gd name="connsiteX3" fmla="*/ 0 w 500066"/>
                <a:gd name="connsiteY3" fmla="*/ 6858000 h 6858000"/>
                <a:gd name="connsiteX0" fmla="*/ 1638757 w 2138823"/>
                <a:gd name="connsiteY0" fmla="*/ 6876288 h 6876288"/>
                <a:gd name="connsiteX1" fmla="*/ 0 w 2138823"/>
                <a:gd name="connsiteY1" fmla="*/ 0 h 6876288"/>
                <a:gd name="connsiteX2" fmla="*/ 2138823 w 2138823"/>
                <a:gd name="connsiteY2" fmla="*/ 6876288 h 6876288"/>
                <a:gd name="connsiteX3" fmla="*/ 1638757 w 2138823"/>
                <a:gd name="connsiteY3" fmla="*/ 6876288 h 6876288"/>
                <a:gd name="connsiteX0" fmla="*/ 1662729 w 2162795"/>
                <a:gd name="connsiteY0" fmla="*/ 6885432 h 6885432"/>
                <a:gd name="connsiteX1" fmla="*/ 0 w 2162795"/>
                <a:gd name="connsiteY1" fmla="*/ 0 h 6885432"/>
                <a:gd name="connsiteX2" fmla="*/ 2162795 w 2162795"/>
                <a:gd name="connsiteY2" fmla="*/ 6885432 h 6885432"/>
                <a:gd name="connsiteX3" fmla="*/ 1662729 w 2162795"/>
                <a:gd name="connsiteY3" fmla="*/ 6885432 h 6885432"/>
                <a:gd name="connsiteX0" fmla="*/ 1662729 w 3592895"/>
                <a:gd name="connsiteY0" fmla="*/ 6885432 h 6899132"/>
                <a:gd name="connsiteX1" fmla="*/ 0 w 3592895"/>
                <a:gd name="connsiteY1" fmla="*/ 0 h 6899132"/>
                <a:gd name="connsiteX2" fmla="*/ 3592895 w 3592895"/>
                <a:gd name="connsiteY2" fmla="*/ 6899132 h 6899132"/>
                <a:gd name="connsiteX3" fmla="*/ 1662729 w 3592895"/>
                <a:gd name="connsiteY3" fmla="*/ 6885432 h 6899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2895" h="6899132">
                  <a:moveTo>
                    <a:pt x="1662729" y="6885432"/>
                  </a:moveTo>
                  <a:lnTo>
                    <a:pt x="0" y="0"/>
                  </a:lnTo>
                  <a:lnTo>
                    <a:pt x="3592895" y="6899132"/>
                  </a:lnTo>
                  <a:lnTo>
                    <a:pt x="1662729" y="6885432"/>
                  </a:lnTo>
                </a:path>
              </a:pathLst>
            </a:custGeom>
            <a:solidFill>
              <a:schemeClr val="accent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0199" y="2673355"/>
            <a:ext cx="11531599" cy="1470025"/>
          </a:xfrm>
        </p:spPr>
        <p:txBody>
          <a:bodyPr/>
          <a:lstStyle>
            <a:lvl1pPr algn="ctr">
              <a:defRPr sz="54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799" cy="365125"/>
          </a:xfrm>
        </p:spPr>
        <p:txBody>
          <a:bodyPr/>
          <a:lstStyle/>
          <a:p>
            <a:pPr>
              <a:defRPr lang="ko-KR" altLang="en-US"/>
            </a:pPr>
            <a:fld id="{10BF683E-EC8C-4F1E-8017-25E57E2CE77B}" type="datetime1">
              <a:rPr lang="ko-KR" altLang="en-US"/>
              <a:pPr>
                <a:defRPr lang="ko-KR" altLang="en-US"/>
              </a:pPr>
              <a:t>2021-09-16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737599" y="6356350"/>
            <a:ext cx="2844799" cy="365125"/>
          </a:xfrm>
        </p:spPr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-1" y="0"/>
            <a:ext cx="12192001" cy="6858001"/>
            <a:chOff x="-1" y="0"/>
            <a:chExt cx="9144001" cy="6858001"/>
          </a:xfrm>
        </p:grpSpPr>
        <p:sp>
          <p:nvSpPr>
            <p:cNvPr id="8" name="자유형 7"/>
            <p:cNvSpPr/>
            <p:nvPr/>
          </p:nvSpPr>
          <p:spPr>
            <a:xfrm>
              <a:off x="0" y="6184705"/>
              <a:ext cx="2309196" cy="673295"/>
            </a:xfrm>
            <a:custGeom>
              <a:avLst/>
              <a:gdLst>
                <a:gd name="connsiteX0" fmla="*/ 1754 w 1942"/>
                <a:gd name="connsiteY0" fmla="*/ 0 h 560"/>
                <a:gd name="connsiteX1" fmla="*/ 0 w 1942"/>
                <a:gd name="connsiteY1" fmla="*/ 367 h 560"/>
                <a:gd name="connsiteX2" fmla="*/ 0 w 1942"/>
                <a:gd name="connsiteY2" fmla="*/ 560 h 560"/>
                <a:gd name="connsiteX3" fmla="*/ 1942 w 1942"/>
                <a:gd name="connsiteY3" fmla="*/ 560 h 560"/>
                <a:gd name="connsiteX4" fmla="*/ 1754 w 1942"/>
                <a:gd name="connsiteY4" fmla="*/ 0 h 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" h="560">
                  <a:moveTo>
                    <a:pt x="1754" y="0"/>
                  </a:moveTo>
                  <a:lnTo>
                    <a:pt x="0" y="367"/>
                  </a:lnTo>
                  <a:lnTo>
                    <a:pt x="0" y="560"/>
                  </a:lnTo>
                  <a:lnTo>
                    <a:pt x="1942" y="560"/>
                  </a:lnTo>
                  <a:cubicBezTo>
                    <a:pt x="1879" y="373"/>
                    <a:pt x="1817" y="187"/>
                    <a:pt x="1754" y="0"/>
                  </a:cubicBezTo>
                </a:path>
              </a:pathLst>
            </a:custGeom>
            <a:solidFill>
              <a:srgbClr val="B6B8BA">
                <a:alpha val="49000"/>
              </a:srgb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-1" y="0"/>
              <a:ext cx="9144001" cy="6858001"/>
              <a:chOff x="-1" y="0"/>
              <a:chExt cx="9144001" cy="6858001"/>
            </a:xfrm>
          </p:grpSpPr>
          <p:sp>
            <p:nvSpPr>
              <p:cNvPr id="10" name="자유형 9"/>
              <p:cNvSpPr/>
              <p:nvPr/>
            </p:nvSpPr>
            <p:spPr>
              <a:xfrm>
                <a:off x="428023" y="0"/>
                <a:ext cx="2026194" cy="3135635"/>
              </a:xfrm>
              <a:custGeom>
                <a:avLst/>
                <a:gdLst/>
                <a:ahLst/>
                <a:cxnLst>
                  <a:cxn ang="0">
                    <a:pos x="1704" y="0"/>
                  </a:cxn>
                  <a:cxn ang="0">
                    <a:pos x="0" y="0"/>
                  </a:cxn>
                  <a:cxn ang="0">
                    <a:pos x="711" y="2609"/>
                  </a:cxn>
                  <a:cxn ang="0">
                    <a:pos x="1704" y="0"/>
                  </a:cxn>
                </a:cxnLst>
                <a:rect l="0" t="0" r="r" b="b"/>
                <a:pathLst>
                  <a:path w="1704" h="2609">
                    <a:moveTo>
                      <a:pt x="1704" y="0"/>
                    </a:moveTo>
                    <a:lnTo>
                      <a:pt x="0" y="0"/>
                    </a:lnTo>
                    <a:lnTo>
                      <a:pt x="711" y="2609"/>
                    </a:lnTo>
                    <a:lnTo>
                      <a:pt x="1704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1" name="자유형 10"/>
              <p:cNvSpPr/>
              <p:nvPr/>
            </p:nvSpPr>
            <p:spPr>
              <a:xfrm>
                <a:off x="6028605" y="4696234"/>
                <a:ext cx="3115394" cy="1976604"/>
              </a:xfrm>
              <a:custGeom>
                <a:avLst/>
                <a:gdLst>
                  <a:gd name="connsiteX0" fmla="*/ 2610 w 2610"/>
                  <a:gd name="connsiteY0" fmla="*/ 0 h 1645"/>
                  <a:gd name="connsiteX1" fmla="*/ 0 w 2610"/>
                  <a:gd name="connsiteY1" fmla="*/ 535 h 1645"/>
                  <a:gd name="connsiteX2" fmla="*/ 2610 w 2610"/>
                  <a:gd name="connsiteY2" fmla="*/ 1645 h 1645"/>
                  <a:gd name="connsiteX3" fmla="*/ 2610 w 2610"/>
                  <a:gd name="connsiteY3" fmla="*/ 0 h 1645"/>
                  <a:gd name="connsiteX0" fmla="*/ 2620 w 2620"/>
                  <a:gd name="connsiteY0" fmla="*/ 0 h 1645"/>
                  <a:gd name="connsiteX1" fmla="*/ 0 w 2620"/>
                  <a:gd name="connsiteY1" fmla="*/ 541 h 1645"/>
                  <a:gd name="connsiteX2" fmla="*/ 2620 w 2620"/>
                  <a:gd name="connsiteY2" fmla="*/ 1645 h 1645"/>
                  <a:gd name="connsiteX3" fmla="*/ 2620 w 2620"/>
                  <a:gd name="connsiteY3" fmla="*/ 0 h 1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0" h="1645">
                    <a:moveTo>
                      <a:pt x="2620" y="0"/>
                    </a:moveTo>
                    <a:lnTo>
                      <a:pt x="0" y="541"/>
                    </a:lnTo>
                    <a:lnTo>
                      <a:pt x="2620" y="1645"/>
                    </a:lnTo>
                    <a:lnTo>
                      <a:pt x="2620" y="0"/>
                    </a:lnTo>
                  </a:path>
                </a:pathLst>
              </a:custGeom>
              <a:solidFill>
                <a:srgbClr val="B6B8BA">
                  <a:alpha val="59000"/>
                </a:srgb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2" name="자유형 11"/>
              <p:cNvSpPr/>
              <p:nvPr/>
            </p:nvSpPr>
            <p:spPr>
              <a:xfrm>
                <a:off x="2089194" y="5345523"/>
                <a:ext cx="7054806" cy="1512478"/>
              </a:xfrm>
              <a:custGeom>
                <a:avLst/>
                <a:gdLst>
                  <a:gd name="connsiteX0" fmla="*/ 3491 w 5944"/>
                  <a:gd name="connsiteY0" fmla="*/ 0 h 1293"/>
                  <a:gd name="connsiteX1" fmla="*/ 0 w 5944"/>
                  <a:gd name="connsiteY1" fmla="*/ 743 h 1293"/>
                  <a:gd name="connsiteX2" fmla="*/ 194 w 5944"/>
                  <a:gd name="connsiteY2" fmla="*/ 1293 h 1293"/>
                  <a:gd name="connsiteX3" fmla="*/ 5944 w 5944"/>
                  <a:gd name="connsiteY3" fmla="*/ 1293 h 1293"/>
                  <a:gd name="connsiteX4" fmla="*/ 5944 w 5944"/>
                  <a:gd name="connsiteY4" fmla="*/ 1130 h 1293"/>
                  <a:gd name="connsiteX5" fmla="*/ 3491 w 5944"/>
                  <a:gd name="connsiteY5" fmla="*/ 0 h 1293"/>
                  <a:gd name="connsiteX0" fmla="*/ 3347 w 5944"/>
                  <a:gd name="connsiteY0" fmla="*/ 0 h 1264"/>
                  <a:gd name="connsiteX1" fmla="*/ 0 w 5944"/>
                  <a:gd name="connsiteY1" fmla="*/ 714 h 1264"/>
                  <a:gd name="connsiteX2" fmla="*/ 194 w 5944"/>
                  <a:gd name="connsiteY2" fmla="*/ 1264 h 1264"/>
                  <a:gd name="connsiteX3" fmla="*/ 5944 w 5944"/>
                  <a:gd name="connsiteY3" fmla="*/ 1264 h 1264"/>
                  <a:gd name="connsiteX4" fmla="*/ 5944 w 5944"/>
                  <a:gd name="connsiteY4" fmla="*/ 1101 h 1264"/>
                  <a:gd name="connsiteX5" fmla="*/ 3347 w 5944"/>
                  <a:gd name="connsiteY5" fmla="*/ 0 h 1264"/>
                  <a:gd name="connsiteX0" fmla="*/ 3323 w 5944"/>
                  <a:gd name="connsiteY0" fmla="*/ 0 h 1257"/>
                  <a:gd name="connsiteX1" fmla="*/ 0 w 5944"/>
                  <a:gd name="connsiteY1" fmla="*/ 707 h 1257"/>
                  <a:gd name="connsiteX2" fmla="*/ 194 w 5944"/>
                  <a:gd name="connsiteY2" fmla="*/ 1257 h 1257"/>
                  <a:gd name="connsiteX3" fmla="*/ 5944 w 5944"/>
                  <a:gd name="connsiteY3" fmla="*/ 1257 h 1257"/>
                  <a:gd name="connsiteX4" fmla="*/ 5944 w 5944"/>
                  <a:gd name="connsiteY4" fmla="*/ 1094 h 1257"/>
                  <a:gd name="connsiteX5" fmla="*/ 3323 w 5944"/>
                  <a:gd name="connsiteY5" fmla="*/ 0 h 1257"/>
                  <a:gd name="connsiteX0" fmla="*/ 3279 w 5900"/>
                  <a:gd name="connsiteY0" fmla="*/ 0 h 1257"/>
                  <a:gd name="connsiteX1" fmla="*/ 0 w 5900"/>
                  <a:gd name="connsiteY1" fmla="*/ 687 h 1257"/>
                  <a:gd name="connsiteX2" fmla="*/ 150 w 5900"/>
                  <a:gd name="connsiteY2" fmla="*/ 1257 h 1257"/>
                  <a:gd name="connsiteX3" fmla="*/ 5900 w 5900"/>
                  <a:gd name="connsiteY3" fmla="*/ 1257 h 1257"/>
                  <a:gd name="connsiteX4" fmla="*/ 5900 w 5900"/>
                  <a:gd name="connsiteY4" fmla="*/ 1094 h 1257"/>
                  <a:gd name="connsiteX5" fmla="*/ 3279 w 5900"/>
                  <a:gd name="connsiteY5" fmla="*/ 0 h 1257"/>
                  <a:gd name="connsiteX0" fmla="*/ 3314 w 5935"/>
                  <a:gd name="connsiteY0" fmla="*/ 0 h 1257"/>
                  <a:gd name="connsiteX1" fmla="*/ 0 w 5935"/>
                  <a:gd name="connsiteY1" fmla="*/ 695 h 1257"/>
                  <a:gd name="connsiteX2" fmla="*/ 185 w 5935"/>
                  <a:gd name="connsiteY2" fmla="*/ 1257 h 1257"/>
                  <a:gd name="connsiteX3" fmla="*/ 5935 w 5935"/>
                  <a:gd name="connsiteY3" fmla="*/ 1257 h 1257"/>
                  <a:gd name="connsiteX4" fmla="*/ 5935 w 5935"/>
                  <a:gd name="connsiteY4" fmla="*/ 1094 h 1257"/>
                  <a:gd name="connsiteX5" fmla="*/ 3314 w 5935"/>
                  <a:gd name="connsiteY5" fmla="*/ 0 h 1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35" h="1257">
                    <a:moveTo>
                      <a:pt x="3314" y="0"/>
                    </a:moveTo>
                    <a:lnTo>
                      <a:pt x="0" y="695"/>
                    </a:lnTo>
                    <a:cubicBezTo>
                      <a:pt x="51" y="884"/>
                      <a:pt x="134" y="1068"/>
                      <a:pt x="185" y="1257"/>
                    </a:cubicBezTo>
                    <a:lnTo>
                      <a:pt x="5935" y="1257"/>
                    </a:lnTo>
                    <a:lnTo>
                      <a:pt x="5935" y="1094"/>
                    </a:lnTo>
                    <a:lnTo>
                      <a:pt x="3314" y="0"/>
                    </a:lnTo>
                  </a:path>
                </a:pathLst>
              </a:custGeom>
              <a:solidFill>
                <a:srgbClr val="B6B8BA">
                  <a:alpha val="49000"/>
                </a:srgb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3" name="자유형 12"/>
              <p:cNvSpPr/>
              <p:nvPr/>
            </p:nvSpPr>
            <p:spPr>
              <a:xfrm>
                <a:off x="-1" y="0"/>
                <a:ext cx="1281830" cy="3138040"/>
              </a:xfrm>
              <a:custGeom>
                <a:avLst/>
                <a:gdLst/>
                <a:ahLst/>
                <a:cxnLst>
                  <a:cxn ang="0">
                    <a:pos x="372" y="0"/>
                  </a:cxn>
                  <a:cxn ang="0">
                    <a:pos x="1" y="0"/>
                  </a:cxn>
                  <a:cxn ang="0">
                    <a:pos x="0" y="2121"/>
                  </a:cxn>
                  <a:cxn ang="0">
                    <a:pos x="1078" y="2609"/>
                  </a:cxn>
                  <a:cxn ang="0">
                    <a:pos x="372" y="0"/>
                  </a:cxn>
                </a:cxnLst>
                <a:rect l="0" t="0" r="r" b="b"/>
                <a:pathLst>
                  <a:path w="1078" h="2609">
                    <a:moveTo>
                      <a:pt x="372" y="0"/>
                    </a:moveTo>
                    <a:lnTo>
                      <a:pt x="1" y="0"/>
                    </a:lnTo>
                    <a:lnTo>
                      <a:pt x="0" y="2121"/>
                    </a:lnTo>
                    <a:lnTo>
                      <a:pt x="1078" y="2609"/>
                    </a:lnTo>
                    <a:lnTo>
                      <a:pt x="372" y="0"/>
                    </a:ln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4" name="자유형 13"/>
              <p:cNvSpPr/>
              <p:nvPr/>
            </p:nvSpPr>
            <p:spPr>
              <a:xfrm>
                <a:off x="0" y="3143248"/>
                <a:ext cx="2088010" cy="3477128"/>
              </a:xfrm>
              <a:custGeom>
                <a:avLst/>
                <a:gdLst>
                  <a:gd name="connsiteX0" fmla="*/ 1074 w 1779"/>
                  <a:gd name="connsiteY0" fmla="*/ 0 h 2893"/>
                  <a:gd name="connsiteX1" fmla="*/ 0 w 1779"/>
                  <a:gd name="connsiteY1" fmla="*/ 2893 h 2893"/>
                  <a:gd name="connsiteX2" fmla="*/ 1779 w 1779"/>
                  <a:gd name="connsiteY2" fmla="*/ 2604 h 2893"/>
                  <a:gd name="connsiteX3" fmla="*/ 1074 w 1779"/>
                  <a:gd name="connsiteY3" fmla="*/ 0 h 2893"/>
                  <a:gd name="connsiteX0" fmla="*/ 1074 w 1755"/>
                  <a:gd name="connsiteY0" fmla="*/ 0 h 2893"/>
                  <a:gd name="connsiteX1" fmla="*/ 0 w 1755"/>
                  <a:gd name="connsiteY1" fmla="*/ 2893 h 2893"/>
                  <a:gd name="connsiteX2" fmla="*/ 1755 w 1755"/>
                  <a:gd name="connsiteY2" fmla="*/ 2525 h 2893"/>
                  <a:gd name="connsiteX3" fmla="*/ 1074 w 1755"/>
                  <a:gd name="connsiteY3" fmla="*/ 0 h 2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55" h="2893">
                    <a:moveTo>
                      <a:pt x="1074" y="0"/>
                    </a:moveTo>
                    <a:lnTo>
                      <a:pt x="0" y="2893"/>
                    </a:lnTo>
                    <a:lnTo>
                      <a:pt x="1755" y="2525"/>
                    </a:lnTo>
                    <a:lnTo>
                      <a:pt x="1074" y="0"/>
                    </a:lnTo>
                  </a:path>
                </a:pathLst>
              </a:custGeom>
              <a:solidFill>
                <a:schemeClr val="accent5">
                  <a:alpha val="71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5" name="자유형 14"/>
              <p:cNvSpPr/>
              <p:nvPr/>
            </p:nvSpPr>
            <p:spPr>
              <a:xfrm>
                <a:off x="1" y="2551106"/>
                <a:ext cx="1285398" cy="4121532"/>
              </a:xfrm>
              <a:custGeom>
                <a:avLst/>
                <a:gdLst>
                  <a:gd name="connsiteX0" fmla="*/ 0 w 1081"/>
                  <a:gd name="connsiteY0" fmla="*/ 0 h 3427"/>
                  <a:gd name="connsiteX1" fmla="*/ 0 w 1081"/>
                  <a:gd name="connsiteY1" fmla="*/ 3427 h 3427"/>
                  <a:gd name="connsiteX2" fmla="*/ 1081 w 1081"/>
                  <a:gd name="connsiteY2" fmla="*/ 490 h 3427"/>
                  <a:gd name="connsiteX3" fmla="*/ 0 w 1081"/>
                  <a:gd name="connsiteY3" fmla="*/ 0 h 3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1" h="3427">
                    <a:moveTo>
                      <a:pt x="0" y="0"/>
                    </a:moveTo>
                    <a:lnTo>
                      <a:pt x="0" y="3427"/>
                    </a:lnTo>
                    <a:lnTo>
                      <a:pt x="1081" y="49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42695" y="1121212"/>
            <a:ext cx="7837714" cy="1143000"/>
          </a:xfrm>
        </p:spPr>
        <p:txBody>
          <a:bodyPr/>
          <a:lstStyle>
            <a:lvl1pPr algn="l">
              <a:defRPr sz="4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4"/>
          </p:nvPr>
        </p:nvSpPr>
        <p:spPr>
          <a:xfrm>
            <a:off x="2542710" y="2286007"/>
            <a:ext cx="7839569" cy="3429009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</a:p>
          <a:p>
            <a:pPr lvl="0">
              <a:defRPr lang="ko-KR" altLang="en-US"/>
            </a:pPr>
            <a:r>
              <a:rPr lang="ko-KR" altLang="en-US"/>
              <a:t>둘째 목차</a:t>
            </a:r>
          </a:p>
          <a:p>
            <a:pPr lvl="0">
              <a:defRPr lang="ko-KR" altLang="en-US"/>
            </a:pPr>
            <a:r>
              <a:rPr lang="ko-KR" altLang="en-US"/>
              <a:t>셋째 목차</a:t>
            </a:r>
          </a:p>
          <a:p>
            <a:pPr lvl="0">
              <a:defRPr lang="ko-KR" altLang="en-US"/>
            </a:pPr>
            <a:r>
              <a:rPr lang="ko-KR" altLang="en-US"/>
              <a:t>넷째 목차</a:t>
            </a:r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5FDD8E82-9EDF-4A21-8052-950E349A4E6B}" type="datetime1">
              <a:rPr lang="ko-KR" altLang="en-US"/>
              <a:pPr>
                <a:defRPr lang="ko-KR" altLang="en-US"/>
              </a:pPr>
              <a:t>2021-09-16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10800000" flipH="1">
            <a:off x="10430936" y="4214817"/>
            <a:ext cx="1780898" cy="2672210"/>
            <a:chOff x="7830097" y="-3175"/>
            <a:chExt cx="1335674" cy="3646465"/>
          </a:xfrm>
        </p:grpSpPr>
        <p:sp>
          <p:nvSpPr>
            <p:cNvPr id="8" name="자유형 7"/>
            <p:cNvSpPr/>
            <p:nvPr/>
          </p:nvSpPr>
          <p:spPr>
            <a:xfrm>
              <a:off x="7858910" y="-3175"/>
              <a:ext cx="1290865" cy="2960833"/>
            </a:xfrm>
            <a:custGeom>
              <a:avLst/>
              <a:gdLst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3062 w 2623457"/>
                <a:gd name="connsiteY2" fmla="*/ 0 h 6063342"/>
                <a:gd name="connsiteX3" fmla="*/ 174172 w 2623457"/>
                <a:gd name="connsiteY3" fmla="*/ 0 h 6063342"/>
                <a:gd name="connsiteX4" fmla="*/ 1556657 w 2623457"/>
                <a:gd name="connsiteY4" fmla="*/ 1545771 h 6063342"/>
                <a:gd name="connsiteX5" fmla="*/ 2623457 w 2623457"/>
                <a:gd name="connsiteY5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76108 h 6076108"/>
                <a:gd name="connsiteX1" fmla="*/ 0 w 2623457"/>
                <a:gd name="connsiteY1" fmla="*/ 12766 h 6076108"/>
                <a:gd name="connsiteX2" fmla="*/ 183682 w 2623457"/>
                <a:gd name="connsiteY2" fmla="*/ 0 h 6076108"/>
                <a:gd name="connsiteX3" fmla="*/ 1556657 w 2623457"/>
                <a:gd name="connsiteY3" fmla="*/ 1558537 h 6076108"/>
                <a:gd name="connsiteX4" fmla="*/ 2623457 w 2623457"/>
                <a:gd name="connsiteY4" fmla="*/ 6076108 h 6076108"/>
                <a:gd name="connsiteX0" fmla="*/ 2623457 w 2623457"/>
                <a:gd name="connsiteY0" fmla="*/ 6085682 h 6085682"/>
                <a:gd name="connsiteX1" fmla="*/ 0 w 2623457"/>
                <a:gd name="connsiteY1" fmla="*/ 22340 h 6085682"/>
                <a:gd name="connsiteX2" fmla="*/ 667 w 2623457"/>
                <a:gd name="connsiteY2" fmla="*/ 0 h 6085682"/>
                <a:gd name="connsiteX3" fmla="*/ 183682 w 2623457"/>
                <a:gd name="connsiteY3" fmla="*/ 9574 h 6085682"/>
                <a:gd name="connsiteX4" fmla="*/ 1556657 w 2623457"/>
                <a:gd name="connsiteY4" fmla="*/ 1568111 h 6085682"/>
                <a:gd name="connsiteX5" fmla="*/ 2623457 w 2623457"/>
                <a:gd name="connsiteY5" fmla="*/ 6085682 h 6085682"/>
                <a:gd name="connsiteX0" fmla="*/ 3030086 w 3030086"/>
                <a:gd name="connsiteY0" fmla="*/ 7076027 h 7076027"/>
                <a:gd name="connsiteX1" fmla="*/ 406629 w 3030086"/>
                <a:gd name="connsiteY1" fmla="*/ 1012685 h 7076027"/>
                <a:gd name="connsiteX2" fmla="*/ 590311 w 3030086"/>
                <a:gd name="connsiteY2" fmla="*/ 999919 h 7076027"/>
                <a:gd name="connsiteX3" fmla="*/ 1963286 w 3030086"/>
                <a:gd name="connsiteY3" fmla="*/ 2558456 h 7076027"/>
                <a:gd name="connsiteX4" fmla="*/ 3030086 w 3030086"/>
                <a:gd name="connsiteY4" fmla="*/ 7076027 h 7076027"/>
                <a:gd name="connsiteX0" fmla="*/ 2623457 w 2623457"/>
                <a:gd name="connsiteY0" fmla="*/ 6076108 h 6076108"/>
                <a:gd name="connsiteX1" fmla="*/ 0 w 2623457"/>
                <a:gd name="connsiteY1" fmla="*/ 12766 h 6076108"/>
                <a:gd name="connsiteX2" fmla="*/ 183682 w 2623457"/>
                <a:gd name="connsiteY2" fmla="*/ 0 h 6076108"/>
                <a:gd name="connsiteX3" fmla="*/ 1556657 w 2623457"/>
                <a:gd name="connsiteY3" fmla="*/ 1558537 h 6076108"/>
                <a:gd name="connsiteX4" fmla="*/ 2623457 w 2623457"/>
                <a:gd name="connsiteY4" fmla="*/ 6076108 h 6076108"/>
                <a:gd name="connsiteX0" fmla="*/ 2623457 w 2623457"/>
                <a:gd name="connsiteY0" fmla="*/ 6076108 h 6076108"/>
                <a:gd name="connsiteX1" fmla="*/ 0 w 2623457"/>
                <a:gd name="connsiteY1" fmla="*/ 12766 h 6076108"/>
                <a:gd name="connsiteX2" fmla="*/ 183682 w 2623457"/>
                <a:gd name="connsiteY2" fmla="*/ 0 h 6076108"/>
                <a:gd name="connsiteX3" fmla="*/ 1556657 w 2623457"/>
                <a:gd name="connsiteY3" fmla="*/ 1558537 h 6076108"/>
                <a:gd name="connsiteX4" fmla="*/ 2623457 w 2623457"/>
                <a:gd name="connsiteY4" fmla="*/ 6076108 h 6076108"/>
                <a:gd name="connsiteX0" fmla="*/ 2630614 w 2630614"/>
                <a:gd name="connsiteY0" fmla="*/ 6076108 h 6076108"/>
                <a:gd name="connsiteX1" fmla="*/ 0 w 2630614"/>
                <a:gd name="connsiteY1" fmla="*/ 5585 h 6076108"/>
                <a:gd name="connsiteX2" fmla="*/ 190839 w 2630614"/>
                <a:gd name="connsiteY2" fmla="*/ 0 h 6076108"/>
                <a:gd name="connsiteX3" fmla="*/ 1563814 w 2630614"/>
                <a:gd name="connsiteY3" fmla="*/ 1558537 h 6076108"/>
                <a:gd name="connsiteX4" fmla="*/ 2630614 w 2630614"/>
                <a:gd name="connsiteY4" fmla="*/ 6076108 h 6076108"/>
                <a:gd name="connsiteX0" fmla="*/ 2635390 w 2635390"/>
                <a:gd name="connsiteY0" fmla="*/ 6076108 h 6076108"/>
                <a:gd name="connsiteX1" fmla="*/ 0 w 2635390"/>
                <a:gd name="connsiteY1" fmla="*/ 797 h 6076108"/>
                <a:gd name="connsiteX2" fmla="*/ 195615 w 2635390"/>
                <a:gd name="connsiteY2" fmla="*/ 0 h 6076108"/>
                <a:gd name="connsiteX3" fmla="*/ 1568590 w 2635390"/>
                <a:gd name="connsiteY3" fmla="*/ 1558537 h 6076108"/>
                <a:gd name="connsiteX4" fmla="*/ 2635390 w 2635390"/>
                <a:gd name="connsiteY4" fmla="*/ 6076108 h 607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5390" h="6076108">
                  <a:moveTo>
                    <a:pt x="2635390" y="6076108"/>
                  </a:moveTo>
                  <a:lnTo>
                    <a:pt x="0" y="797"/>
                  </a:lnTo>
                  <a:lnTo>
                    <a:pt x="195615" y="0"/>
                  </a:lnTo>
                  <a:lnTo>
                    <a:pt x="1568590" y="1558537"/>
                  </a:lnTo>
                  <a:lnTo>
                    <a:pt x="2635390" y="607610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9" name="자유형 8"/>
            <p:cNvSpPr/>
            <p:nvPr/>
          </p:nvSpPr>
          <p:spPr>
            <a:xfrm>
              <a:off x="8617016" y="737400"/>
              <a:ext cx="543423" cy="2244786"/>
            </a:xfrm>
            <a:custGeom>
              <a:avLst/>
              <a:gdLst>
                <a:gd name="connsiteX0" fmla="*/ 0 w 1088572"/>
                <a:gd name="connsiteY0" fmla="*/ 0 h 4582886"/>
                <a:gd name="connsiteX1" fmla="*/ 1088572 w 1088572"/>
                <a:gd name="connsiteY1" fmla="*/ 1186543 h 4582886"/>
                <a:gd name="connsiteX2" fmla="*/ 1088572 w 1088572"/>
                <a:gd name="connsiteY2" fmla="*/ 4582886 h 4582886"/>
                <a:gd name="connsiteX3" fmla="*/ 0 w 1088572"/>
                <a:gd name="connsiteY3" fmla="*/ 0 h 4582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8572" h="4582886">
                  <a:moveTo>
                    <a:pt x="0" y="0"/>
                  </a:moveTo>
                  <a:lnTo>
                    <a:pt x="1088572" y="1186543"/>
                  </a:lnTo>
                  <a:lnTo>
                    <a:pt x="1088572" y="4582886"/>
                  </a:lnTo>
                  <a:lnTo>
                    <a:pt x="0" y="0"/>
                  </a:lnTo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7956911" y="-1619"/>
              <a:ext cx="671047" cy="757711"/>
            </a:xfrm>
            <a:custGeom>
              <a:avLst/>
              <a:gdLst>
                <a:gd name="connsiteX0" fmla="*/ 1371600 w 1371600"/>
                <a:gd name="connsiteY0" fmla="*/ 1491343 h 1491343"/>
                <a:gd name="connsiteX1" fmla="*/ 1023257 w 1371600"/>
                <a:gd name="connsiteY1" fmla="*/ 0 h 1491343"/>
                <a:gd name="connsiteX2" fmla="*/ 0 w 1371600"/>
                <a:gd name="connsiteY2" fmla="*/ 0 h 1491343"/>
                <a:gd name="connsiteX3" fmla="*/ 1371600 w 1371600"/>
                <a:gd name="connsiteY3" fmla="*/ 1491343 h 1491343"/>
                <a:gd name="connsiteX0" fmla="*/ 1371600 w 1371600"/>
                <a:gd name="connsiteY0" fmla="*/ 1491343 h 1491343"/>
                <a:gd name="connsiteX1" fmla="*/ 1023257 w 1371600"/>
                <a:gd name="connsiteY1" fmla="*/ 0 h 1491343"/>
                <a:gd name="connsiteX2" fmla="*/ 0 w 1371600"/>
                <a:gd name="connsiteY2" fmla="*/ 0 h 1491343"/>
                <a:gd name="connsiteX3" fmla="*/ 1371600 w 1371600"/>
                <a:gd name="connsiteY3" fmla="*/ 1491343 h 1491343"/>
                <a:gd name="connsiteX0" fmla="*/ 1369988 w 1369988"/>
                <a:gd name="connsiteY0" fmla="*/ 1546919 h 1546919"/>
                <a:gd name="connsiteX1" fmla="*/ 1023257 w 1369988"/>
                <a:gd name="connsiteY1" fmla="*/ 0 h 1546919"/>
                <a:gd name="connsiteX2" fmla="*/ 0 w 1369988"/>
                <a:gd name="connsiteY2" fmla="*/ 0 h 1546919"/>
                <a:gd name="connsiteX3" fmla="*/ 1369988 w 1369988"/>
                <a:gd name="connsiteY3" fmla="*/ 1546919 h 154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9988" h="1546919">
                  <a:moveTo>
                    <a:pt x="1369988" y="1546919"/>
                  </a:moveTo>
                  <a:lnTo>
                    <a:pt x="1023257" y="0"/>
                  </a:lnTo>
                  <a:lnTo>
                    <a:pt x="0" y="0"/>
                  </a:lnTo>
                  <a:lnTo>
                    <a:pt x="1369988" y="154691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1" name="자유형 10"/>
            <p:cNvSpPr/>
            <p:nvPr/>
          </p:nvSpPr>
          <p:spPr>
            <a:xfrm>
              <a:off x="8455711" y="-1619"/>
              <a:ext cx="710060" cy="1329898"/>
            </a:xfrm>
            <a:custGeom>
              <a:avLst/>
              <a:gdLst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0 w 1436914"/>
                <a:gd name="connsiteY4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49636"/>
                <a:gd name="connsiteY0" fmla="*/ 0 h 2715079"/>
                <a:gd name="connsiteX1" fmla="*/ 339294 w 1449636"/>
                <a:gd name="connsiteY1" fmla="*/ 1528536 h 2715079"/>
                <a:gd name="connsiteX2" fmla="*/ 1449636 w 1449636"/>
                <a:gd name="connsiteY2" fmla="*/ 2715079 h 2715079"/>
                <a:gd name="connsiteX3" fmla="*/ 1427865 w 1449636"/>
                <a:gd name="connsiteY3" fmla="*/ 4536 h 2715079"/>
                <a:gd name="connsiteX4" fmla="*/ 1421515 w 1449636"/>
                <a:gd name="connsiteY4" fmla="*/ 0 h 2715079"/>
                <a:gd name="connsiteX5" fmla="*/ 0 w 1449636"/>
                <a:gd name="connsiteY5" fmla="*/ 0 h 271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636" h="2715079">
                  <a:moveTo>
                    <a:pt x="0" y="0"/>
                  </a:moveTo>
                  <a:lnTo>
                    <a:pt x="339294" y="1528536"/>
                  </a:lnTo>
                  <a:lnTo>
                    <a:pt x="1449636" y="2715079"/>
                  </a:lnTo>
                  <a:lnTo>
                    <a:pt x="1427865" y="4536"/>
                  </a:lnTo>
                  <a:lnTo>
                    <a:pt x="1421515" y="0"/>
                  </a:lnTo>
                  <a:lnTo>
                    <a:pt x="0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7830097" y="-1619"/>
              <a:ext cx="1325010" cy="3644909"/>
            </a:xfrm>
            <a:custGeom>
              <a:avLst/>
              <a:gdLst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49993 w 2705100"/>
                <a:gd name="connsiteY2" fmla="*/ 9525 h 6867525"/>
                <a:gd name="connsiteX3" fmla="*/ 0 w 2705100"/>
                <a:gd name="connsiteY3" fmla="*/ 9525 h 6867525"/>
                <a:gd name="connsiteX4" fmla="*/ 2295525 w 2705100"/>
                <a:gd name="connsiteY4" fmla="*/ 6858000 h 6867525"/>
                <a:gd name="connsiteX5" fmla="*/ 2695575 w 2705100"/>
                <a:gd name="connsiteY5" fmla="*/ 6867525 h 6867525"/>
                <a:gd name="connsiteX6" fmla="*/ 2705100 w 2705100"/>
                <a:gd name="connsiteY6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76950 h 6858000"/>
                <a:gd name="connsiteX1" fmla="*/ 64280 w 2705100"/>
                <a:gd name="connsiteY1" fmla="*/ 0 h 6858000"/>
                <a:gd name="connsiteX2" fmla="*/ 0 w 2705100"/>
                <a:gd name="connsiteY2" fmla="*/ 0 h 6858000"/>
                <a:gd name="connsiteX3" fmla="*/ 2295525 w 2705100"/>
                <a:gd name="connsiteY3" fmla="*/ 6848475 h 6858000"/>
                <a:gd name="connsiteX4" fmla="*/ 2695575 w 2705100"/>
                <a:gd name="connsiteY4" fmla="*/ 6858000 h 6858000"/>
                <a:gd name="connsiteX5" fmla="*/ 2705100 w 2705100"/>
                <a:gd name="connsiteY5" fmla="*/ 6076950 h 6858000"/>
                <a:gd name="connsiteX0" fmla="*/ 2705100 w 2705100"/>
                <a:gd name="connsiteY0" fmla="*/ 6076950 h 6858000"/>
                <a:gd name="connsiteX1" fmla="*/ 64280 w 2705100"/>
                <a:gd name="connsiteY1" fmla="*/ 0 h 6858000"/>
                <a:gd name="connsiteX2" fmla="*/ 0 w 2705100"/>
                <a:gd name="connsiteY2" fmla="*/ 0 h 6858000"/>
                <a:gd name="connsiteX3" fmla="*/ 2695575 w 2705100"/>
                <a:gd name="connsiteY3" fmla="*/ 6858000 h 6858000"/>
                <a:gd name="connsiteX4" fmla="*/ 2705100 w 2705100"/>
                <a:gd name="connsiteY4" fmla="*/ 6076950 h 6858000"/>
                <a:gd name="connsiteX0" fmla="*/ 2705100 w 2705100"/>
                <a:gd name="connsiteY0" fmla="*/ 6076950 h 7441333"/>
                <a:gd name="connsiteX1" fmla="*/ 64280 w 2705100"/>
                <a:gd name="connsiteY1" fmla="*/ 0 h 7441333"/>
                <a:gd name="connsiteX2" fmla="*/ 0 w 2705100"/>
                <a:gd name="connsiteY2" fmla="*/ 0 h 7441333"/>
                <a:gd name="connsiteX3" fmla="*/ 2695576 w 2705100"/>
                <a:gd name="connsiteY3" fmla="*/ 7441333 h 7441333"/>
                <a:gd name="connsiteX4" fmla="*/ 2705100 w 2705100"/>
                <a:gd name="connsiteY4" fmla="*/ 6076950 h 7441333"/>
                <a:gd name="connsiteX0" fmla="*/ 2705100 w 2705100"/>
                <a:gd name="connsiteY0" fmla="*/ 6076950 h 7441333"/>
                <a:gd name="connsiteX1" fmla="*/ 64280 w 2705100"/>
                <a:gd name="connsiteY1" fmla="*/ 0 h 7441333"/>
                <a:gd name="connsiteX2" fmla="*/ 0 w 2705100"/>
                <a:gd name="connsiteY2" fmla="*/ 0 h 7441333"/>
                <a:gd name="connsiteX3" fmla="*/ 2695576 w 2705100"/>
                <a:gd name="connsiteY3" fmla="*/ 7441333 h 7441333"/>
                <a:gd name="connsiteX4" fmla="*/ 2705100 w 2705100"/>
                <a:gd name="connsiteY4" fmla="*/ 6076950 h 7441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5100" h="7441333">
                  <a:moveTo>
                    <a:pt x="2705100" y="6076950"/>
                  </a:moveTo>
                  <a:lnTo>
                    <a:pt x="64280" y="0"/>
                  </a:lnTo>
                  <a:lnTo>
                    <a:pt x="0" y="0"/>
                  </a:lnTo>
                  <a:lnTo>
                    <a:pt x="2695576" y="7441333"/>
                  </a:lnTo>
                  <a:cubicBezTo>
                    <a:pt x="2698751" y="6986539"/>
                    <a:pt x="2701925" y="6531744"/>
                    <a:pt x="2705100" y="6076950"/>
                  </a:cubicBezTo>
                </a:path>
              </a:pathLst>
            </a:custGeom>
            <a:solidFill>
              <a:schemeClr val="accent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563098" y="274638"/>
            <a:ext cx="2019299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712199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6753771-9475-4309-9B2C-4F43EB0294C6}" type="datetime1">
              <a:rPr lang="ko-KR" altLang="en-US"/>
              <a:pPr>
                <a:defRPr lang="ko-KR" altLang="en-US"/>
              </a:pPr>
              <a:t>2021-09-16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EA2121F7-E20F-43B2-B3C6-C7E51EA698C5}" type="datetime1">
              <a:rPr lang="ko-KR" altLang="en-US"/>
              <a:pPr>
                <a:defRPr lang="ko-KR" altLang="en-US"/>
              </a:pPr>
              <a:t>2021-09-16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5DAC1609-63DC-4238-90D7-BDA4CCE7E5D2}" type="datetime1">
              <a:rPr lang="ko-KR" altLang="en-US"/>
              <a:pPr>
                <a:defRPr lang="ko-KR" altLang="en-US"/>
              </a:pPr>
              <a:t>2021-09-16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-73151" y="3141915"/>
            <a:ext cx="12305046" cy="3716088"/>
            <a:chOff x="-28573" y="3141915"/>
            <a:chExt cx="9202494" cy="3716088"/>
          </a:xfrm>
        </p:grpSpPr>
        <p:sp>
          <p:nvSpPr>
            <p:cNvPr id="8" name="자유형 7"/>
            <p:cNvSpPr/>
            <p:nvPr/>
          </p:nvSpPr>
          <p:spPr>
            <a:xfrm rot="10800000" flipH="1">
              <a:off x="13414" y="5642418"/>
              <a:ext cx="3665145" cy="1074154"/>
            </a:xfrm>
            <a:custGeom>
              <a:avLst/>
              <a:gdLst>
                <a:gd name="connsiteX0" fmla="*/ 0 w 2715"/>
                <a:gd name="connsiteY0" fmla="*/ 0 h 1458"/>
                <a:gd name="connsiteX1" fmla="*/ 0 w 2715"/>
                <a:gd name="connsiteY1" fmla="*/ 1458 h 1458"/>
                <a:gd name="connsiteX2" fmla="*/ 2715 w 2715"/>
                <a:gd name="connsiteY2" fmla="*/ 909 h 1458"/>
                <a:gd name="connsiteX3" fmla="*/ 0 w 2715"/>
                <a:gd name="connsiteY3" fmla="*/ 0 h 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5" h="1458">
                  <a:moveTo>
                    <a:pt x="0" y="0"/>
                  </a:moveTo>
                  <a:lnTo>
                    <a:pt x="0" y="1458"/>
                  </a:lnTo>
                  <a:lnTo>
                    <a:pt x="2715" y="909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40000"/>
                <a:lumOff val="60000"/>
                <a:alpha val="39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9" name="자유형 8"/>
            <p:cNvSpPr/>
            <p:nvPr/>
          </p:nvSpPr>
          <p:spPr>
            <a:xfrm rot="10800000" flipH="1">
              <a:off x="8017" y="6050481"/>
              <a:ext cx="9154154" cy="807522"/>
            </a:xfrm>
            <a:custGeom>
              <a:avLst/>
              <a:gdLst>
                <a:gd name="connsiteX0" fmla="*/ 6774 w 6774"/>
                <a:gd name="connsiteY0" fmla="*/ 0 h 1097"/>
                <a:gd name="connsiteX1" fmla="*/ 0 w 6774"/>
                <a:gd name="connsiteY1" fmla="*/ 0 h 1097"/>
                <a:gd name="connsiteX2" fmla="*/ 0 w 6774"/>
                <a:gd name="connsiteY2" fmla="*/ 194 h 1097"/>
                <a:gd name="connsiteX3" fmla="*/ 2700 w 6774"/>
                <a:gd name="connsiteY3" fmla="*/ 1097 h 1097"/>
                <a:gd name="connsiteX4" fmla="*/ 6774 w 6774"/>
                <a:gd name="connsiteY4" fmla="*/ 282 h 1097"/>
                <a:gd name="connsiteX5" fmla="*/ 6774 w 6774"/>
                <a:gd name="connsiteY5" fmla="*/ 0 h 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4" h="1097">
                  <a:moveTo>
                    <a:pt x="6774" y="0"/>
                  </a:moveTo>
                  <a:lnTo>
                    <a:pt x="0" y="0"/>
                  </a:lnTo>
                  <a:lnTo>
                    <a:pt x="0" y="194"/>
                  </a:lnTo>
                  <a:lnTo>
                    <a:pt x="2700" y="1097"/>
                  </a:lnTo>
                  <a:lnTo>
                    <a:pt x="6774" y="282"/>
                  </a:lnTo>
                  <a:lnTo>
                    <a:pt x="6774" y="0"/>
                  </a:lnTo>
                </a:path>
              </a:pathLst>
            </a:custGeom>
            <a:solidFill>
              <a:schemeClr val="accent3">
                <a:alpha val="7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0" name="자유형 9"/>
            <p:cNvSpPr/>
            <p:nvPr/>
          </p:nvSpPr>
          <p:spPr>
            <a:xfrm rot="10800000">
              <a:off x="3672466" y="5238365"/>
              <a:ext cx="5490588" cy="1410652"/>
            </a:xfrm>
            <a:custGeom>
              <a:avLst/>
              <a:gdLst>
                <a:gd name="connsiteX0" fmla="*/ 5486400 w 5486400"/>
                <a:gd name="connsiteY0" fmla="*/ 1085850 h 2571750"/>
                <a:gd name="connsiteX1" fmla="*/ 0 w 5486400"/>
                <a:gd name="connsiteY1" fmla="*/ 0 h 2571750"/>
                <a:gd name="connsiteX2" fmla="*/ 0 w 5486400"/>
                <a:gd name="connsiteY2" fmla="*/ 95250 h 2571750"/>
                <a:gd name="connsiteX3" fmla="*/ 923925 w 5486400"/>
                <a:gd name="connsiteY3" fmla="*/ 2571750 h 2571750"/>
                <a:gd name="connsiteX4" fmla="*/ 5486400 w 5486400"/>
                <a:gd name="connsiteY4" fmla="*/ 1085850 h 257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0" h="2571750">
                  <a:moveTo>
                    <a:pt x="5486400" y="1085850"/>
                  </a:moveTo>
                  <a:lnTo>
                    <a:pt x="0" y="0"/>
                  </a:lnTo>
                  <a:lnTo>
                    <a:pt x="0" y="95250"/>
                  </a:lnTo>
                  <a:lnTo>
                    <a:pt x="923925" y="2571750"/>
                  </a:lnTo>
                  <a:lnTo>
                    <a:pt x="5486400" y="108585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1" name="자유형 10"/>
            <p:cNvSpPr/>
            <p:nvPr/>
          </p:nvSpPr>
          <p:spPr>
            <a:xfrm rot="10800000">
              <a:off x="8223873" y="5072085"/>
              <a:ext cx="931774" cy="1548196"/>
            </a:xfrm>
            <a:custGeom>
              <a:avLst/>
              <a:gdLst>
                <a:gd name="connsiteX0" fmla="*/ 0 w 571472"/>
                <a:gd name="connsiteY0" fmla="*/ 3000396 h 3000396"/>
                <a:gd name="connsiteX1" fmla="*/ 0 w 571472"/>
                <a:gd name="connsiteY1" fmla="*/ 0 h 3000396"/>
                <a:gd name="connsiteX2" fmla="*/ 571472 w 571472"/>
                <a:gd name="connsiteY2" fmla="*/ 3000396 h 3000396"/>
                <a:gd name="connsiteX3" fmla="*/ 0 w 571472"/>
                <a:gd name="connsiteY3" fmla="*/ 3000396 h 3000396"/>
                <a:gd name="connsiteX0" fmla="*/ 0 w 928630"/>
                <a:gd name="connsiteY0" fmla="*/ 3000396 h 3000396"/>
                <a:gd name="connsiteX1" fmla="*/ 0 w 928630"/>
                <a:gd name="connsiteY1" fmla="*/ 0 h 3000396"/>
                <a:gd name="connsiteX2" fmla="*/ 928630 w 928630"/>
                <a:gd name="connsiteY2" fmla="*/ 2500306 h 3000396"/>
                <a:gd name="connsiteX3" fmla="*/ 0 w 928630"/>
                <a:gd name="connsiteY3" fmla="*/ 3000396 h 3000396"/>
                <a:gd name="connsiteX0" fmla="*/ 9525 w 938155"/>
                <a:gd name="connsiteY0" fmla="*/ 3067050 h 3067050"/>
                <a:gd name="connsiteX1" fmla="*/ 0 w 938155"/>
                <a:gd name="connsiteY1" fmla="*/ 0 h 3067050"/>
                <a:gd name="connsiteX2" fmla="*/ 938155 w 938155"/>
                <a:gd name="connsiteY2" fmla="*/ 2566960 h 3067050"/>
                <a:gd name="connsiteX3" fmla="*/ 9525 w 938155"/>
                <a:gd name="connsiteY3" fmla="*/ 3067050 h 3067050"/>
                <a:gd name="connsiteX0" fmla="*/ 9525 w 928656"/>
                <a:gd name="connsiteY0" fmla="*/ 3067050 h 3067050"/>
                <a:gd name="connsiteX1" fmla="*/ 0 w 928656"/>
                <a:gd name="connsiteY1" fmla="*/ 0 h 3067050"/>
                <a:gd name="connsiteX2" fmla="*/ 928656 w 928656"/>
                <a:gd name="connsiteY2" fmla="*/ 2509813 h 3067050"/>
                <a:gd name="connsiteX3" fmla="*/ 9525 w 928656"/>
                <a:gd name="connsiteY3" fmla="*/ 3067050 h 3067050"/>
                <a:gd name="connsiteX0" fmla="*/ 9525 w 928656"/>
                <a:gd name="connsiteY0" fmla="*/ 2709836 h 2709836"/>
                <a:gd name="connsiteX1" fmla="*/ 0 w 928656"/>
                <a:gd name="connsiteY1" fmla="*/ 0 h 2709836"/>
                <a:gd name="connsiteX2" fmla="*/ 928656 w 928656"/>
                <a:gd name="connsiteY2" fmla="*/ 2509813 h 2709836"/>
                <a:gd name="connsiteX3" fmla="*/ 9525 w 928656"/>
                <a:gd name="connsiteY3" fmla="*/ 2709836 h 2709836"/>
                <a:gd name="connsiteX0" fmla="*/ 9525 w 928656"/>
                <a:gd name="connsiteY0" fmla="*/ 2781250 h 2781250"/>
                <a:gd name="connsiteX1" fmla="*/ 0 w 928656"/>
                <a:gd name="connsiteY1" fmla="*/ 0 h 2781250"/>
                <a:gd name="connsiteX2" fmla="*/ 928656 w 928656"/>
                <a:gd name="connsiteY2" fmla="*/ 2509813 h 2781250"/>
                <a:gd name="connsiteX3" fmla="*/ 9525 w 928656"/>
                <a:gd name="connsiteY3" fmla="*/ 2781250 h 2781250"/>
                <a:gd name="connsiteX0" fmla="*/ 9525 w 928656"/>
                <a:gd name="connsiteY0" fmla="*/ 2924102 h 2924102"/>
                <a:gd name="connsiteX1" fmla="*/ 0 w 928656"/>
                <a:gd name="connsiteY1" fmla="*/ 0 h 2924102"/>
                <a:gd name="connsiteX2" fmla="*/ 928656 w 928656"/>
                <a:gd name="connsiteY2" fmla="*/ 2509813 h 2924102"/>
                <a:gd name="connsiteX3" fmla="*/ 9525 w 928656"/>
                <a:gd name="connsiteY3" fmla="*/ 2924102 h 2924102"/>
                <a:gd name="connsiteX0" fmla="*/ 9525 w 931063"/>
                <a:gd name="connsiteY0" fmla="*/ 2924102 h 2924102"/>
                <a:gd name="connsiteX1" fmla="*/ 0 w 931063"/>
                <a:gd name="connsiteY1" fmla="*/ 0 h 2924102"/>
                <a:gd name="connsiteX2" fmla="*/ 931063 w 931063"/>
                <a:gd name="connsiteY2" fmla="*/ 2521723 h 2924102"/>
                <a:gd name="connsiteX3" fmla="*/ 9525 w 931063"/>
                <a:gd name="connsiteY3" fmla="*/ 2924102 h 2924102"/>
                <a:gd name="connsiteX0" fmla="*/ 0 w 931063"/>
                <a:gd name="connsiteY0" fmla="*/ 2805040 h 2805040"/>
                <a:gd name="connsiteX1" fmla="*/ 0 w 931063"/>
                <a:gd name="connsiteY1" fmla="*/ 0 h 2805040"/>
                <a:gd name="connsiteX2" fmla="*/ 931063 w 931063"/>
                <a:gd name="connsiteY2" fmla="*/ 2521723 h 2805040"/>
                <a:gd name="connsiteX3" fmla="*/ 0 w 931063"/>
                <a:gd name="connsiteY3" fmla="*/ 2805040 h 2805040"/>
                <a:gd name="connsiteX0" fmla="*/ 6350 w 931063"/>
                <a:gd name="connsiteY0" fmla="*/ 2822504 h 2822504"/>
                <a:gd name="connsiteX1" fmla="*/ 0 w 931063"/>
                <a:gd name="connsiteY1" fmla="*/ 0 h 2822504"/>
                <a:gd name="connsiteX2" fmla="*/ 931063 w 931063"/>
                <a:gd name="connsiteY2" fmla="*/ 2521723 h 2822504"/>
                <a:gd name="connsiteX3" fmla="*/ 6350 w 931063"/>
                <a:gd name="connsiteY3" fmla="*/ 2822504 h 282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1063" h="2822504">
                  <a:moveTo>
                    <a:pt x="6350" y="2822504"/>
                  </a:moveTo>
                  <a:cubicBezTo>
                    <a:pt x="4233" y="1881669"/>
                    <a:pt x="2117" y="940835"/>
                    <a:pt x="0" y="0"/>
                  </a:cubicBezTo>
                  <a:lnTo>
                    <a:pt x="931063" y="2521723"/>
                  </a:lnTo>
                  <a:lnTo>
                    <a:pt x="6350" y="2822504"/>
                  </a:lnTo>
                </a:path>
              </a:pathLst>
            </a:custGeom>
            <a:solidFill>
              <a:schemeClr val="accent1">
                <a:alpha val="74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2" name="자유형 11"/>
            <p:cNvSpPr/>
            <p:nvPr/>
          </p:nvSpPr>
          <p:spPr>
            <a:xfrm rot="16200000">
              <a:off x="2776226" y="337116"/>
              <a:ext cx="3592895" cy="9202494"/>
            </a:xfrm>
            <a:custGeom>
              <a:avLst/>
              <a:gdLst>
                <a:gd name="connsiteX0" fmla="*/ 0 w 500066"/>
                <a:gd name="connsiteY0" fmla="*/ 6858000 h 6858000"/>
                <a:gd name="connsiteX1" fmla="*/ 250033 w 500066"/>
                <a:gd name="connsiteY1" fmla="*/ 0 h 6858000"/>
                <a:gd name="connsiteX2" fmla="*/ 500066 w 500066"/>
                <a:gd name="connsiteY2" fmla="*/ 6858000 h 6858000"/>
                <a:gd name="connsiteX3" fmla="*/ 0 w 500066"/>
                <a:gd name="connsiteY3" fmla="*/ 6858000 h 6858000"/>
                <a:gd name="connsiteX0" fmla="*/ 1638757 w 2138823"/>
                <a:gd name="connsiteY0" fmla="*/ 6876288 h 6876288"/>
                <a:gd name="connsiteX1" fmla="*/ 0 w 2138823"/>
                <a:gd name="connsiteY1" fmla="*/ 0 h 6876288"/>
                <a:gd name="connsiteX2" fmla="*/ 2138823 w 2138823"/>
                <a:gd name="connsiteY2" fmla="*/ 6876288 h 6876288"/>
                <a:gd name="connsiteX3" fmla="*/ 1638757 w 2138823"/>
                <a:gd name="connsiteY3" fmla="*/ 6876288 h 6876288"/>
                <a:gd name="connsiteX0" fmla="*/ 1662729 w 2162795"/>
                <a:gd name="connsiteY0" fmla="*/ 6885432 h 6885432"/>
                <a:gd name="connsiteX1" fmla="*/ 0 w 2162795"/>
                <a:gd name="connsiteY1" fmla="*/ 0 h 6885432"/>
                <a:gd name="connsiteX2" fmla="*/ 2162795 w 2162795"/>
                <a:gd name="connsiteY2" fmla="*/ 6885432 h 6885432"/>
                <a:gd name="connsiteX3" fmla="*/ 1662729 w 2162795"/>
                <a:gd name="connsiteY3" fmla="*/ 6885432 h 6885432"/>
                <a:gd name="connsiteX0" fmla="*/ 1662729 w 3592895"/>
                <a:gd name="connsiteY0" fmla="*/ 6885432 h 6899132"/>
                <a:gd name="connsiteX1" fmla="*/ 0 w 3592895"/>
                <a:gd name="connsiteY1" fmla="*/ 0 h 6899132"/>
                <a:gd name="connsiteX2" fmla="*/ 3592895 w 3592895"/>
                <a:gd name="connsiteY2" fmla="*/ 6899132 h 6899132"/>
                <a:gd name="connsiteX3" fmla="*/ 1662729 w 3592895"/>
                <a:gd name="connsiteY3" fmla="*/ 6885432 h 6899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2895" h="6899132">
                  <a:moveTo>
                    <a:pt x="1662729" y="6885432"/>
                  </a:moveTo>
                  <a:lnTo>
                    <a:pt x="0" y="0"/>
                  </a:lnTo>
                  <a:lnTo>
                    <a:pt x="3592895" y="6899132"/>
                  </a:lnTo>
                  <a:lnTo>
                    <a:pt x="1662729" y="6885432"/>
                  </a:lnTo>
                </a:path>
              </a:pathLst>
            </a:custGeom>
            <a:solidFill>
              <a:schemeClr val="accent3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1962" y="2357419"/>
            <a:ext cx="10363199" cy="928705"/>
          </a:xfrm>
        </p:spPr>
        <p:txBody>
          <a:bodyPr anchor="t"/>
          <a:lstStyle>
            <a:lvl1pPr algn="l">
              <a:defRPr sz="5400" b="0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61962" y="1807030"/>
            <a:ext cx="10363199" cy="550390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21794FCA-B30B-4B0B-A06E-872BCCC939B8}" type="datetime1">
              <a:rPr lang="ko-KR" altLang="en-US"/>
              <a:pPr>
                <a:defRPr lang="ko-KR" altLang="en-US"/>
              </a:pPr>
              <a:t>2021-09-16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82B4FBC9-0152-4321-B5AE-8A4D40C68623}" type="datetime1">
              <a:rPr lang="ko-KR" altLang="en-US"/>
              <a:pPr>
                <a:defRPr lang="ko-KR" altLang="en-US"/>
              </a:pPr>
              <a:t>2021-09-16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F5271060-A817-4E00-9021-886881503EBB}" type="datetime1">
              <a:rPr lang="ko-KR" altLang="en-US"/>
              <a:pPr>
                <a:defRPr lang="ko-KR" altLang="en-US"/>
              </a:pPr>
              <a:t>2021-09-16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31799" y="123802"/>
            <a:ext cx="11302999" cy="939784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sz="quarter" idx="13"/>
          </p:nvPr>
        </p:nvSpPr>
        <p:spPr>
          <a:xfrm>
            <a:off x="608037" y="1214422"/>
            <a:ext cx="10972799" cy="4953841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2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47ABBE4F-A180-451B-976B-207E95DDA7FB}" type="datetime1">
              <a:rPr lang="ko-KR" altLang="en-US"/>
              <a:pPr>
                <a:defRPr lang="ko-KR" altLang="en-US"/>
              </a:pPr>
              <a:t>2021-09-16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277872"/>
            <a:ext cx="5384799" cy="23388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277872"/>
            <a:ext cx="5384799" cy="23388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786190"/>
            <a:ext cx="5384799" cy="23388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7" y="3786190"/>
            <a:ext cx="5384799" cy="23388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0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F0DB8ECF-E18C-4D8D-A7A0-FA2FABCA5290}" type="datetime1">
              <a:rPr lang="ko-KR" altLang="en-US"/>
              <a:pPr>
                <a:defRPr lang="ko-KR" altLang="en-US"/>
              </a:pPr>
              <a:t>2021-09-16</a:t>
            </a:fld>
            <a:endParaRPr lang="ko-KR" altLang="en-US"/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각 삼각형[R] 19"/>
          <p:cNvSpPr/>
          <p:nvPr/>
        </p:nvSpPr>
        <p:spPr>
          <a:xfrm rot="5400000">
            <a:off x="-3300803" y="3300663"/>
            <a:ext cx="6887028" cy="285709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grpSp>
        <p:nvGrpSpPr>
          <p:cNvPr id="21" name="그룹 20"/>
          <p:cNvGrpSpPr/>
          <p:nvPr/>
        </p:nvGrpSpPr>
        <p:grpSpPr>
          <a:xfrm flipH="1">
            <a:off x="-2" y="0"/>
            <a:ext cx="12192001" cy="6858001"/>
            <a:chOff x="-1" y="0"/>
            <a:chExt cx="9144001" cy="6858001"/>
          </a:xfrm>
        </p:grpSpPr>
        <p:sp>
          <p:nvSpPr>
            <p:cNvPr id="22" name="자유형 21"/>
            <p:cNvSpPr/>
            <p:nvPr/>
          </p:nvSpPr>
          <p:spPr>
            <a:xfrm>
              <a:off x="0" y="6184705"/>
              <a:ext cx="2309196" cy="673295"/>
            </a:xfrm>
            <a:custGeom>
              <a:avLst/>
              <a:gdLst>
                <a:gd name="connsiteX0" fmla="*/ 1754 w 1942"/>
                <a:gd name="connsiteY0" fmla="*/ 0 h 560"/>
                <a:gd name="connsiteX1" fmla="*/ 0 w 1942"/>
                <a:gd name="connsiteY1" fmla="*/ 367 h 560"/>
                <a:gd name="connsiteX2" fmla="*/ 0 w 1942"/>
                <a:gd name="connsiteY2" fmla="*/ 560 h 560"/>
                <a:gd name="connsiteX3" fmla="*/ 1942 w 1942"/>
                <a:gd name="connsiteY3" fmla="*/ 560 h 560"/>
                <a:gd name="connsiteX4" fmla="*/ 1754 w 1942"/>
                <a:gd name="connsiteY4" fmla="*/ 0 h 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" h="560">
                  <a:moveTo>
                    <a:pt x="1754" y="0"/>
                  </a:moveTo>
                  <a:lnTo>
                    <a:pt x="0" y="367"/>
                  </a:lnTo>
                  <a:lnTo>
                    <a:pt x="0" y="560"/>
                  </a:lnTo>
                  <a:lnTo>
                    <a:pt x="1942" y="560"/>
                  </a:lnTo>
                  <a:cubicBezTo>
                    <a:pt x="1879" y="373"/>
                    <a:pt x="1817" y="187"/>
                    <a:pt x="1754" y="0"/>
                  </a:cubicBezTo>
                </a:path>
              </a:pathLst>
            </a:custGeom>
            <a:solidFill>
              <a:schemeClr val="accent2">
                <a:lumMod val="50000"/>
                <a:lumOff val="50000"/>
                <a:alpha val="20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-1" y="0"/>
              <a:ext cx="9144001" cy="6858001"/>
              <a:chOff x="-1" y="0"/>
              <a:chExt cx="9144001" cy="6858001"/>
            </a:xfrm>
          </p:grpSpPr>
          <p:sp>
            <p:nvSpPr>
              <p:cNvPr id="24" name="자유형 23"/>
              <p:cNvSpPr/>
              <p:nvPr/>
            </p:nvSpPr>
            <p:spPr>
              <a:xfrm>
                <a:off x="428023" y="0"/>
                <a:ext cx="2026194" cy="3135635"/>
              </a:xfrm>
              <a:custGeom>
                <a:avLst/>
                <a:gdLst/>
                <a:ahLst/>
                <a:cxnLst>
                  <a:cxn ang="0">
                    <a:pos x="1704" y="0"/>
                  </a:cxn>
                  <a:cxn ang="0">
                    <a:pos x="0" y="0"/>
                  </a:cxn>
                  <a:cxn ang="0">
                    <a:pos x="711" y="2609"/>
                  </a:cxn>
                  <a:cxn ang="0">
                    <a:pos x="1704" y="0"/>
                  </a:cxn>
                </a:cxnLst>
                <a:rect l="0" t="0" r="r" b="b"/>
                <a:pathLst>
                  <a:path w="1704" h="2609">
                    <a:moveTo>
                      <a:pt x="1704" y="0"/>
                    </a:moveTo>
                    <a:lnTo>
                      <a:pt x="0" y="0"/>
                    </a:lnTo>
                    <a:lnTo>
                      <a:pt x="711" y="2609"/>
                    </a:lnTo>
                    <a:lnTo>
                      <a:pt x="1704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  <a:alpha val="8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5" name="자유형 24"/>
              <p:cNvSpPr/>
              <p:nvPr/>
            </p:nvSpPr>
            <p:spPr>
              <a:xfrm>
                <a:off x="6028605" y="4696234"/>
                <a:ext cx="3115394" cy="1976604"/>
              </a:xfrm>
              <a:custGeom>
                <a:avLst/>
                <a:gdLst>
                  <a:gd name="connsiteX0" fmla="*/ 2610 w 2610"/>
                  <a:gd name="connsiteY0" fmla="*/ 0 h 1645"/>
                  <a:gd name="connsiteX1" fmla="*/ 0 w 2610"/>
                  <a:gd name="connsiteY1" fmla="*/ 535 h 1645"/>
                  <a:gd name="connsiteX2" fmla="*/ 2610 w 2610"/>
                  <a:gd name="connsiteY2" fmla="*/ 1645 h 1645"/>
                  <a:gd name="connsiteX3" fmla="*/ 2610 w 2610"/>
                  <a:gd name="connsiteY3" fmla="*/ 0 h 1645"/>
                  <a:gd name="connsiteX0" fmla="*/ 2620 w 2620"/>
                  <a:gd name="connsiteY0" fmla="*/ 0 h 1645"/>
                  <a:gd name="connsiteX1" fmla="*/ 0 w 2620"/>
                  <a:gd name="connsiteY1" fmla="*/ 541 h 1645"/>
                  <a:gd name="connsiteX2" fmla="*/ 2620 w 2620"/>
                  <a:gd name="connsiteY2" fmla="*/ 1645 h 1645"/>
                  <a:gd name="connsiteX3" fmla="*/ 2620 w 2620"/>
                  <a:gd name="connsiteY3" fmla="*/ 0 h 1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0" h="1645">
                    <a:moveTo>
                      <a:pt x="2620" y="0"/>
                    </a:moveTo>
                    <a:lnTo>
                      <a:pt x="0" y="541"/>
                    </a:lnTo>
                    <a:lnTo>
                      <a:pt x="2620" y="1645"/>
                    </a:lnTo>
                    <a:lnTo>
                      <a:pt x="2620" y="0"/>
                    </a:lnTo>
                  </a:path>
                </a:pathLst>
              </a:custGeom>
              <a:solidFill>
                <a:schemeClr val="accent2">
                  <a:lumMod val="50000"/>
                  <a:lumOff val="50000"/>
                  <a:alpha val="2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6" name="자유형 25"/>
              <p:cNvSpPr/>
              <p:nvPr/>
            </p:nvSpPr>
            <p:spPr>
              <a:xfrm>
                <a:off x="2089194" y="5345523"/>
                <a:ext cx="7054806" cy="1512478"/>
              </a:xfrm>
              <a:custGeom>
                <a:avLst/>
                <a:gdLst>
                  <a:gd name="connsiteX0" fmla="*/ 3491 w 5944"/>
                  <a:gd name="connsiteY0" fmla="*/ 0 h 1293"/>
                  <a:gd name="connsiteX1" fmla="*/ 0 w 5944"/>
                  <a:gd name="connsiteY1" fmla="*/ 743 h 1293"/>
                  <a:gd name="connsiteX2" fmla="*/ 194 w 5944"/>
                  <a:gd name="connsiteY2" fmla="*/ 1293 h 1293"/>
                  <a:gd name="connsiteX3" fmla="*/ 5944 w 5944"/>
                  <a:gd name="connsiteY3" fmla="*/ 1293 h 1293"/>
                  <a:gd name="connsiteX4" fmla="*/ 5944 w 5944"/>
                  <a:gd name="connsiteY4" fmla="*/ 1130 h 1293"/>
                  <a:gd name="connsiteX5" fmla="*/ 3491 w 5944"/>
                  <a:gd name="connsiteY5" fmla="*/ 0 h 1293"/>
                  <a:gd name="connsiteX0" fmla="*/ 3347 w 5944"/>
                  <a:gd name="connsiteY0" fmla="*/ 0 h 1264"/>
                  <a:gd name="connsiteX1" fmla="*/ 0 w 5944"/>
                  <a:gd name="connsiteY1" fmla="*/ 714 h 1264"/>
                  <a:gd name="connsiteX2" fmla="*/ 194 w 5944"/>
                  <a:gd name="connsiteY2" fmla="*/ 1264 h 1264"/>
                  <a:gd name="connsiteX3" fmla="*/ 5944 w 5944"/>
                  <a:gd name="connsiteY3" fmla="*/ 1264 h 1264"/>
                  <a:gd name="connsiteX4" fmla="*/ 5944 w 5944"/>
                  <a:gd name="connsiteY4" fmla="*/ 1101 h 1264"/>
                  <a:gd name="connsiteX5" fmla="*/ 3347 w 5944"/>
                  <a:gd name="connsiteY5" fmla="*/ 0 h 1264"/>
                  <a:gd name="connsiteX0" fmla="*/ 3323 w 5944"/>
                  <a:gd name="connsiteY0" fmla="*/ 0 h 1257"/>
                  <a:gd name="connsiteX1" fmla="*/ 0 w 5944"/>
                  <a:gd name="connsiteY1" fmla="*/ 707 h 1257"/>
                  <a:gd name="connsiteX2" fmla="*/ 194 w 5944"/>
                  <a:gd name="connsiteY2" fmla="*/ 1257 h 1257"/>
                  <a:gd name="connsiteX3" fmla="*/ 5944 w 5944"/>
                  <a:gd name="connsiteY3" fmla="*/ 1257 h 1257"/>
                  <a:gd name="connsiteX4" fmla="*/ 5944 w 5944"/>
                  <a:gd name="connsiteY4" fmla="*/ 1094 h 1257"/>
                  <a:gd name="connsiteX5" fmla="*/ 3323 w 5944"/>
                  <a:gd name="connsiteY5" fmla="*/ 0 h 1257"/>
                  <a:gd name="connsiteX0" fmla="*/ 3279 w 5900"/>
                  <a:gd name="connsiteY0" fmla="*/ 0 h 1257"/>
                  <a:gd name="connsiteX1" fmla="*/ 0 w 5900"/>
                  <a:gd name="connsiteY1" fmla="*/ 687 h 1257"/>
                  <a:gd name="connsiteX2" fmla="*/ 150 w 5900"/>
                  <a:gd name="connsiteY2" fmla="*/ 1257 h 1257"/>
                  <a:gd name="connsiteX3" fmla="*/ 5900 w 5900"/>
                  <a:gd name="connsiteY3" fmla="*/ 1257 h 1257"/>
                  <a:gd name="connsiteX4" fmla="*/ 5900 w 5900"/>
                  <a:gd name="connsiteY4" fmla="*/ 1094 h 1257"/>
                  <a:gd name="connsiteX5" fmla="*/ 3279 w 5900"/>
                  <a:gd name="connsiteY5" fmla="*/ 0 h 1257"/>
                  <a:gd name="connsiteX0" fmla="*/ 3314 w 5935"/>
                  <a:gd name="connsiteY0" fmla="*/ 0 h 1257"/>
                  <a:gd name="connsiteX1" fmla="*/ 0 w 5935"/>
                  <a:gd name="connsiteY1" fmla="*/ 695 h 1257"/>
                  <a:gd name="connsiteX2" fmla="*/ 185 w 5935"/>
                  <a:gd name="connsiteY2" fmla="*/ 1257 h 1257"/>
                  <a:gd name="connsiteX3" fmla="*/ 5935 w 5935"/>
                  <a:gd name="connsiteY3" fmla="*/ 1257 h 1257"/>
                  <a:gd name="connsiteX4" fmla="*/ 5935 w 5935"/>
                  <a:gd name="connsiteY4" fmla="*/ 1094 h 1257"/>
                  <a:gd name="connsiteX5" fmla="*/ 3314 w 5935"/>
                  <a:gd name="connsiteY5" fmla="*/ 0 h 1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35" h="1257">
                    <a:moveTo>
                      <a:pt x="3314" y="0"/>
                    </a:moveTo>
                    <a:lnTo>
                      <a:pt x="0" y="695"/>
                    </a:lnTo>
                    <a:cubicBezTo>
                      <a:pt x="51" y="884"/>
                      <a:pt x="134" y="1068"/>
                      <a:pt x="185" y="1257"/>
                    </a:cubicBezTo>
                    <a:lnTo>
                      <a:pt x="5935" y="1257"/>
                    </a:lnTo>
                    <a:lnTo>
                      <a:pt x="5935" y="1094"/>
                    </a:lnTo>
                    <a:lnTo>
                      <a:pt x="3314" y="0"/>
                    </a:lnTo>
                  </a:path>
                </a:pathLst>
              </a:custGeom>
              <a:solidFill>
                <a:schemeClr val="accent2">
                  <a:lumMod val="25000"/>
                  <a:lumOff val="75000"/>
                  <a:alpha val="32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7" name="자유형 26"/>
              <p:cNvSpPr/>
              <p:nvPr/>
            </p:nvSpPr>
            <p:spPr>
              <a:xfrm>
                <a:off x="-1" y="0"/>
                <a:ext cx="1281830" cy="3138040"/>
              </a:xfrm>
              <a:custGeom>
                <a:avLst/>
                <a:gdLst/>
                <a:ahLst/>
                <a:cxnLst>
                  <a:cxn ang="0">
                    <a:pos x="372" y="0"/>
                  </a:cxn>
                  <a:cxn ang="0">
                    <a:pos x="1" y="0"/>
                  </a:cxn>
                  <a:cxn ang="0">
                    <a:pos x="0" y="2121"/>
                  </a:cxn>
                  <a:cxn ang="0">
                    <a:pos x="1078" y="2609"/>
                  </a:cxn>
                  <a:cxn ang="0">
                    <a:pos x="372" y="0"/>
                  </a:cxn>
                </a:cxnLst>
                <a:rect l="0" t="0" r="r" b="b"/>
                <a:pathLst>
                  <a:path w="1078" h="2609">
                    <a:moveTo>
                      <a:pt x="372" y="0"/>
                    </a:moveTo>
                    <a:lnTo>
                      <a:pt x="1" y="0"/>
                    </a:lnTo>
                    <a:lnTo>
                      <a:pt x="0" y="2121"/>
                    </a:lnTo>
                    <a:lnTo>
                      <a:pt x="1078" y="2609"/>
                    </a:lnTo>
                    <a:lnTo>
                      <a:pt x="372" y="0"/>
                    </a:lnTo>
                  </a:path>
                </a:pathLst>
              </a:custGeom>
              <a:solidFill>
                <a:schemeClr val="accent1">
                  <a:alpha val="7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8" name="자유형 27"/>
              <p:cNvSpPr/>
              <p:nvPr/>
            </p:nvSpPr>
            <p:spPr>
              <a:xfrm>
                <a:off x="0" y="3143248"/>
                <a:ext cx="2088010" cy="3477128"/>
              </a:xfrm>
              <a:custGeom>
                <a:avLst/>
                <a:gdLst>
                  <a:gd name="connsiteX0" fmla="*/ 1074 w 1779"/>
                  <a:gd name="connsiteY0" fmla="*/ 0 h 2893"/>
                  <a:gd name="connsiteX1" fmla="*/ 0 w 1779"/>
                  <a:gd name="connsiteY1" fmla="*/ 2893 h 2893"/>
                  <a:gd name="connsiteX2" fmla="*/ 1779 w 1779"/>
                  <a:gd name="connsiteY2" fmla="*/ 2604 h 2893"/>
                  <a:gd name="connsiteX3" fmla="*/ 1074 w 1779"/>
                  <a:gd name="connsiteY3" fmla="*/ 0 h 2893"/>
                  <a:gd name="connsiteX0" fmla="*/ 1074 w 1755"/>
                  <a:gd name="connsiteY0" fmla="*/ 0 h 2893"/>
                  <a:gd name="connsiteX1" fmla="*/ 0 w 1755"/>
                  <a:gd name="connsiteY1" fmla="*/ 2893 h 2893"/>
                  <a:gd name="connsiteX2" fmla="*/ 1755 w 1755"/>
                  <a:gd name="connsiteY2" fmla="*/ 2525 h 2893"/>
                  <a:gd name="connsiteX3" fmla="*/ 1074 w 1755"/>
                  <a:gd name="connsiteY3" fmla="*/ 0 h 2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55" h="2893">
                    <a:moveTo>
                      <a:pt x="1074" y="0"/>
                    </a:moveTo>
                    <a:lnTo>
                      <a:pt x="0" y="2893"/>
                    </a:lnTo>
                    <a:lnTo>
                      <a:pt x="1755" y="2525"/>
                    </a:lnTo>
                    <a:lnTo>
                      <a:pt x="1074" y="0"/>
                    </a:lnTo>
                  </a:path>
                </a:pathLst>
              </a:custGeom>
              <a:solidFill>
                <a:schemeClr val="accent2">
                  <a:lumMod val="50000"/>
                  <a:lumOff val="50000"/>
                  <a:alpha val="2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9" name="자유형 28"/>
              <p:cNvSpPr/>
              <p:nvPr/>
            </p:nvSpPr>
            <p:spPr>
              <a:xfrm>
                <a:off x="1" y="2551106"/>
                <a:ext cx="1285398" cy="4121532"/>
              </a:xfrm>
              <a:custGeom>
                <a:avLst/>
                <a:gdLst>
                  <a:gd name="connsiteX0" fmla="*/ 0 w 1081"/>
                  <a:gd name="connsiteY0" fmla="*/ 0 h 3427"/>
                  <a:gd name="connsiteX1" fmla="*/ 0 w 1081"/>
                  <a:gd name="connsiteY1" fmla="*/ 3427 h 3427"/>
                  <a:gd name="connsiteX2" fmla="*/ 1081 w 1081"/>
                  <a:gd name="connsiteY2" fmla="*/ 490 h 3427"/>
                  <a:gd name="connsiteX3" fmla="*/ 0 w 1081"/>
                  <a:gd name="connsiteY3" fmla="*/ 0 h 3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1" h="3427">
                    <a:moveTo>
                      <a:pt x="0" y="0"/>
                    </a:moveTo>
                    <a:lnTo>
                      <a:pt x="0" y="3427"/>
                    </a:lnTo>
                    <a:lnTo>
                      <a:pt x="1081" y="49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2463" y="4772044"/>
            <a:ext cx="8680109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952463" y="584219"/>
            <a:ext cx="868010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52463" y="5338782"/>
            <a:ext cx="868010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18" name="날짜 개체 틀 17"/>
          <p:cNvSpPr>
            <a:spLocks noGrp="1"/>
          </p:cNvSpPr>
          <p:nvPr>
            <p:ph type="dt" sz="half" idx="10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8C9FE912-2C94-4152-970B-97CA7CEA7709}" type="datetime1">
              <a:rPr lang="ko-KR" altLang="en-US"/>
              <a:pPr>
                <a:defRPr lang="ko-KR" altLang="en-US"/>
              </a:pPr>
              <a:t>2021-09-16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교차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자유형 99"/>
          <p:cNvSpPr/>
          <p:nvPr/>
        </p:nvSpPr>
        <p:spPr>
          <a:xfrm>
            <a:off x="1732842" y="3147876"/>
            <a:ext cx="6308395" cy="3037101"/>
          </a:xfrm>
          <a:custGeom>
            <a:avLst/>
            <a:gdLst>
              <a:gd name="connsiteX0" fmla="*/ 0 w 4175"/>
              <a:gd name="connsiteY0" fmla="*/ 0 h 2538"/>
              <a:gd name="connsiteX1" fmla="*/ 12 w 4175"/>
              <a:gd name="connsiteY1" fmla="*/ 44 h 2538"/>
              <a:gd name="connsiteX2" fmla="*/ 685 w 4175"/>
              <a:gd name="connsiteY2" fmla="*/ 2538 h 2538"/>
              <a:gd name="connsiteX3" fmla="*/ 4175 w 4175"/>
              <a:gd name="connsiteY3" fmla="*/ 1923 h 2538"/>
              <a:gd name="connsiteX4" fmla="*/ 25 w 4175"/>
              <a:gd name="connsiteY4" fmla="*/ 11 h 2538"/>
              <a:gd name="connsiteX5" fmla="*/ 0 w 4175"/>
              <a:gd name="connsiteY5" fmla="*/ 0 h 2538"/>
              <a:gd name="connsiteX0" fmla="*/ 0 w 4003"/>
              <a:gd name="connsiteY0" fmla="*/ 0 h 2538"/>
              <a:gd name="connsiteX1" fmla="*/ 12 w 4003"/>
              <a:gd name="connsiteY1" fmla="*/ 44 h 2538"/>
              <a:gd name="connsiteX2" fmla="*/ 685 w 4003"/>
              <a:gd name="connsiteY2" fmla="*/ 2538 h 2538"/>
              <a:gd name="connsiteX3" fmla="*/ 4003 w 4003"/>
              <a:gd name="connsiteY3" fmla="*/ 1844 h 2538"/>
              <a:gd name="connsiteX4" fmla="*/ 25 w 4003"/>
              <a:gd name="connsiteY4" fmla="*/ 11 h 2538"/>
              <a:gd name="connsiteX5" fmla="*/ 0 w 4003"/>
              <a:gd name="connsiteY5" fmla="*/ 0 h 2538"/>
              <a:gd name="connsiteX0" fmla="*/ 0 w 4003"/>
              <a:gd name="connsiteY0" fmla="*/ 0 h 2538"/>
              <a:gd name="connsiteX1" fmla="*/ 685 w 4003"/>
              <a:gd name="connsiteY1" fmla="*/ 2538 h 2538"/>
              <a:gd name="connsiteX2" fmla="*/ 4003 w 4003"/>
              <a:gd name="connsiteY2" fmla="*/ 1844 h 2538"/>
              <a:gd name="connsiteX3" fmla="*/ 25 w 4003"/>
              <a:gd name="connsiteY3" fmla="*/ 11 h 2538"/>
              <a:gd name="connsiteX4" fmla="*/ 0 w 4003"/>
              <a:gd name="connsiteY4" fmla="*/ 0 h 2538"/>
              <a:gd name="connsiteX0" fmla="*/ 0 w 4003"/>
              <a:gd name="connsiteY0" fmla="*/ 0 h 2538"/>
              <a:gd name="connsiteX1" fmla="*/ 685 w 4003"/>
              <a:gd name="connsiteY1" fmla="*/ 2538 h 2538"/>
              <a:gd name="connsiteX2" fmla="*/ 4003 w 4003"/>
              <a:gd name="connsiteY2" fmla="*/ 1844 h 2538"/>
              <a:gd name="connsiteX3" fmla="*/ 25 w 4003"/>
              <a:gd name="connsiteY3" fmla="*/ 11 h 2538"/>
              <a:gd name="connsiteX4" fmla="*/ 0 w 4003"/>
              <a:gd name="connsiteY4" fmla="*/ 0 h 2538"/>
              <a:gd name="connsiteX0" fmla="*/ 553 w 4531"/>
              <a:gd name="connsiteY0" fmla="*/ 0 h 2527"/>
              <a:gd name="connsiteX1" fmla="*/ 1213 w 4531"/>
              <a:gd name="connsiteY1" fmla="*/ 2527 h 2527"/>
              <a:gd name="connsiteX2" fmla="*/ 4531 w 4531"/>
              <a:gd name="connsiteY2" fmla="*/ 1833 h 2527"/>
              <a:gd name="connsiteX3" fmla="*/ 553 w 4531"/>
              <a:gd name="connsiteY3" fmla="*/ 0 h 2527"/>
              <a:gd name="connsiteX0" fmla="*/ 3 w 3981"/>
              <a:gd name="connsiteY0" fmla="*/ 0 h 2527"/>
              <a:gd name="connsiteX1" fmla="*/ 663 w 3981"/>
              <a:gd name="connsiteY1" fmla="*/ 2527 h 2527"/>
              <a:gd name="connsiteX2" fmla="*/ 3981 w 3981"/>
              <a:gd name="connsiteY2" fmla="*/ 1833 h 2527"/>
              <a:gd name="connsiteX3" fmla="*/ 3 w 3981"/>
              <a:gd name="connsiteY3" fmla="*/ 0 h 2527"/>
              <a:gd name="connsiteX0" fmla="*/ 0 w 3978"/>
              <a:gd name="connsiteY0" fmla="*/ 0 h 2527"/>
              <a:gd name="connsiteX1" fmla="*/ 660 w 3978"/>
              <a:gd name="connsiteY1" fmla="*/ 2527 h 2527"/>
              <a:gd name="connsiteX2" fmla="*/ 3978 w 3978"/>
              <a:gd name="connsiteY2" fmla="*/ 1833 h 2527"/>
              <a:gd name="connsiteX3" fmla="*/ 0 w 3978"/>
              <a:gd name="connsiteY3" fmla="*/ 0 h 2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8" h="2527">
                <a:moveTo>
                  <a:pt x="0" y="0"/>
                </a:moveTo>
                <a:cubicBezTo>
                  <a:pt x="90" y="449"/>
                  <a:pt x="484" y="1911"/>
                  <a:pt x="660" y="2527"/>
                </a:cubicBezTo>
                <a:lnTo>
                  <a:pt x="3978" y="1833"/>
                </a:lnTo>
                <a:lnTo>
                  <a:pt x="0" y="0"/>
                </a:lnTo>
              </a:path>
            </a:pathLst>
          </a:custGeom>
          <a:solidFill>
            <a:schemeClr val="accent4">
              <a:lumMod val="20000"/>
              <a:lumOff val="80000"/>
              <a:alpha val="26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grpSp>
        <p:nvGrpSpPr>
          <p:cNvPr id="107" name="그룹 106"/>
          <p:cNvGrpSpPr/>
          <p:nvPr/>
        </p:nvGrpSpPr>
        <p:grpSpPr>
          <a:xfrm>
            <a:off x="-1" y="0"/>
            <a:ext cx="12192001" cy="6858001"/>
            <a:chOff x="-1" y="0"/>
            <a:chExt cx="9144001" cy="6858001"/>
          </a:xfrm>
        </p:grpSpPr>
        <p:sp>
          <p:nvSpPr>
            <p:cNvPr id="102" name="자유형 101"/>
            <p:cNvSpPr/>
            <p:nvPr/>
          </p:nvSpPr>
          <p:spPr>
            <a:xfrm>
              <a:off x="0" y="6184705"/>
              <a:ext cx="2309196" cy="673295"/>
            </a:xfrm>
            <a:custGeom>
              <a:avLst/>
              <a:gdLst>
                <a:gd name="connsiteX0" fmla="*/ 1754 w 1942"/>
                <a:gd name="connsiteY0" fmla="*/ 0 h 560"/>
                <a:gd name="connsiteX1" fmla="*/ 0 w 1942"/>
                <a:gd name="connsiteY1" fmla="*/ 367 h 560"/>
                <a:gd name="connsiteX2" fmla="*/ 0 w 1942"/>
                <a:gd name="connsiteY2" fmla="*/ 560 h 560"/>
                <a:gd name="connsiteX3" fmla="*/ 1942 w 1942"/>
                <a:gd name="connsiteY3" fmla="*/ 560 h 560"/>
                <a:gd name="connsiteX4" fmla="*/ 1754 w 1942"/>
                <a:gd name="connsiteY4" fmla="*/ 0 h 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" h="560">
                  <a:moveTo>
                    <a:pt x="1754" y="0"/>
                  </a:moveTo>
                  <a:lnTo>
                    <a:pt x="0" y="367"/>
                  </a:lnTo>
                  <a:lnTo>
                    <a:pt x="0" y="560"/>
                  </a:lnTo>
                  <a:lnTo>
                    <a:pt x="1942" y="560"/>
                  </a:lnTo>
                  <a:cubicBezTo>
                    <a:pt x="1879" y="373"/>
                    <a:pt x="1817" y="187"/>
                    <a:pt x="1754" y="0"/>
                  </a:cubicBezTo>
                </a:path>
              </a:pathLst>
            </a:custGeom>
            <a:solidFill>
              <a:srgbClr val="B6B8BA">
                <a:alpha val="15000"/>
              </a:srgb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grpSp>
          <p:nvGrpSpPr>
            <p:cNvPr id="106" name="그룹 105"/>
            <p:cNvGrpSpPr/>
            <p:nvPr/>
          </p:nvGrpSpPr>
          <p:grpSpPr>
            <a:xfrm>
              <a:off x="-1" y="0"/>
              <a:ext cx="9144001" cy="6858001"/>
              <a:chOff x="-1" y="0"/>
              <a:chExt cx="9144001" cy="6858001"/>
            </a:xfrm>
          </p:grpSpPr>
          <p:sp>
            <p:nvSpPr>
              <p:cNvPr id="98" name="자유형 97"/>
              <p:cNvSpPr/>
              <p:nvPr/>
            </p:nvSpPr>
            <p:spPr>
              <a:xfrm>
                <a:off x="428023" y="0"/>
                <a:ext cx="2026194" cy="3135635"/>
              </a:xfrm>
              <a:custGeom>
                <a:avLst/>
                <a:gdLst/>
                <a:ahLst/>
                <a:cxnLst>
                  <a:cxn ang="0">
                    <a:pos x="1704" y="0"/>
                  </a:cxn>
                  <a:cxn ang="0">
                    <a:pos x="0" y="0"/>
                  </a:cxn>
                  <a:cxn ang="0">
                    <a:pos x="711" y="2609"/>
                  </a:cxn>
                  <a:cxn ang="0">
                    <a:pos x="1704" y="0"/>
                  </a:cxn>
                </a:cxnLst>
                <a:rect l="0" t="0" r="r" b="b"/>
                <a:pathLst>
                  <a:path w="1704" h="2609">
                    <a:moveTo>
                      <a:pt x="1704" y="0"/>
                    </a:moveTo>
                    <a:lnTo>
                      <a:pt x="0" y="0"/>
                    </a:lnTo>
                    <a:lnTo>
                      <a:pt x="711" y="2609"/>
                    </a:lnTo>
                    <a:lnTo>
                      <a:pt x="1704" y="0"/>
                    </a:lnTo>
                  </a:path>
                </a:pathLst>
              </a:custGeom>
              <a:solidFill>
                <a:schemeClr val="accent1">
                  <a:lumMod val="20000"/>
                  <a:lumOff val="80000"/>
                  <a:alpha val="31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99" name="자유형 98"/>
              <p:cNvSpPr/>
              <p:nvPr/>
            </p:nvSpPr>
            <p:spPr>
              <a:xfrm>
                <a:off x="6028605" y="4696234"/>
                <a:ext cx="3115394" cy="1976604"/>
              </a:xfrm>
              <a:custGeom>
                <a:avLst/>
                <a:gdLst>
                  <a:gd name="connsiteX0" fmla="*/ 2610 w 2610"/>
                  <a:gd name="connsiteY0" fmla="*/ 0 h 1645"/>
                  <a:gd name="connsiteX1" fmla="*/ 0 w 2610"/>
                  <a:gd name="connsiteY1" fmla="*/ 535 h 1645"/>
                  <a:gd name="connsiteX2" fmla="*/ 2610 w 2610"/>
                  <a:gd name="connsiteY2" fmla="*/ 1645 h 1645"/>
                  <a:gd name="connsiteX3" fmla="*/ 2610 w 2610"/>
                  <a:gd name="connsiteY3" fmla="*/ 0 h 1645"/>
                  <a:gd name="connsiteX0" fmla="*/ 2620 w 2620"/>
                  <a:gd name="connsiteY0" fmla="*/ 0 h 1645"/>
                  <a:gd name="connsiteX1" fmla="*/ 0 w 2620"/>
                  <a:gd name="connsiteY1" fmla="*/ 541 h 1645"/>
                  <a:gd name="connsiteX2" fmla="*/ 2620 w 2620"/>
                  <a:gd name="connsiteY2" fmla="*/ 1645 h 1645"/>
                  <a:gd name="connsiteX3" fmla="*/ 2620 w 2620"/>
                  <a:gd name="connsiteY3" fmla="*/ 0 h 1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0" h="1645">
                    <a:moveTo>
                      <a:pt x="2620" y="0"/>
                    </a:moveTo>
                    <a:lnTo>
                      <a:pt x="0" y="541"/>
                    </a:lnTo>
                    <a:lnTo>
                      <a:pt x="2620" y="1645"/>
                    </a:lnTo>
                    <a:lnTo>
                      <a:pt x="2620" y="0"/>
                    </a:lnTo>
                  </a:path>
                </a:pathLst>
              </a:custGeom>
              <a:solidFill>
                <a:srgbClr val="C6C8CA">
                  <a:alpha val="17000"/>
                </a:srgb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01" name="자유형 100"/>
              <p:cNvSpPr/>
              <p:nvPr/>
            </p:nvSpPr>
            <p:spPr>
              <a:xfrm>
                <a:off x="2089194" y="5345523"/>
                <a:ext cx="7054806" cy="1512478"/>
              </a:xfrm>
              <a:custGeom>
                <a:avLst/>
                <a:gdLst>
                  <a:gd name="connsiteX0" fmla="*/ 3491 w 5944"/>
                  <a:gd name="connsiteY0" fmla="*/ 0 h 1293"/>
                  <a:gd name="connsiteX1" fmla="*/ 0 w 5944"/>
                  <a:gd name="connsiteY1" fmla="*/ 743 h 1293"/>
                  <a:gd name="connsiteX2" fmla="*/ 194 w 5944"/>
                  <a:gd name="connsiteY2" fmla="*/ 1293 h 1293"/>
                  <a:gd name="connsiteX3" fmla="*/ 5944 w 5944"/>
                  <a:gd name="connsiteY3" fmla="*/ 1293 h 1293"/>
                  <a:gd name="connsiteX4" fmla="*/ 5944 w 5944"/>
                  <a:gd name="connsiteY4" fmla="*/ 1130 h 1293"/>
                  <a:gd name="connsiteX5" fmla="*/ 3491 w 5944"/>
                  <a:gd name="connsiteY5" fmla="*/ 0 h 1293"/>
                  <a:gd name="connsiteX0" fmla="*/ 3347 w 5944"/>
                  <a:gd name="connsiteY0" fmla="*/ 0 h 1264"/>
                  <a:gd name="connsiteX1" fmla="*/ 0 w 5944"/>
                  <a:gd name="connsiteY1" fmla="*/ 714 h 1264"/>
                  <a:gd name="connsiteX2" fmla="*/ 194 w 5944"/>
                  <a:gd name="connsiteY2" fmla="*/ 1264 h 1264"/>
                  <a:gd name="connsiteX3" fmla="*/ 5944 w 5944"/>
                  <a:gd name="connsiteY3" fmla="*/ 1264 h 1264"/>
                  <a:gd name="connsiteX4" fmla="*/ 5944 w 5944"/>
                  <a:gd name="connsiteY4" fmla="*/ 1101 h 1264"/>
                  <a:gd name="connsiteX5" fmla="*/ 3347 w 5944"/>
                  <a:gd name="connsiteY5" fmla="*/ 0 h 1264"/>
                  <a:gd name="connsiteX0" fmla="*/ 3323 w 5944"/>
                  <a:gd name="connsiteY0" fmla="*/ 0 h 1257"/>
                  <a:gd name="connsiteX1" fmla="*/ 0 w 5944"/>
                  <a:gd name="connsiteY1" fmla="*/ 707 h 1257"/>
                  <a:gd name="connsiteX2" fmla="*/ 194 w 5944"/>
                  <a:gd name="connsiteY2" fmla="*/ 1257 h 1257"/>
                  <a:gd name="connsiteX3" fmla="*/ 5944 w 5944"/>
                  <a:gd name="connsiteY3" fmla="*/ 1257 h 1257"/>
                  <a:gd name="connsiteX4" fmla="*/ 5944 w 5944"/>
                  <a:gd name="connsiteY4" fmla="*/ 1094 h 1257"/>
                  <a:gd name="connsiteX5" fmla="*/ 3323 w 5944"/>
                  <a:gd name="connsiteY5" fmla="*/ 0 h 1257"/>
                  <a:gd name="connsiteX0" fmla="*/ 3279 w 5900"/>
                  <a:gd name="connsiteY0" fmla="*/ 0 h 1257"/>
                  <a:gd name="connsiteX1" fmla="*/ 0 w 5900"/>
                  <a:gd name="connsiteY1" fmla="*/ 687 h 1257"/>
                  <a:gd name="connsiteX2" fmla="*/ 150 w 5900"/>
                  <a:gd name="connsiteY2" fmla="*/ 1257 h 1257"/>
                  <a:gd name="connsiteX3" fmla="*/ 5900 w 5900"/>
                  <a:gd name="connsiteY3" fmla="*/ 1257 h 1257"/>
                  <a:gd name="connsiteX4" fmla="*/ 5900 w 5900"/>
                  <a:gd name="connsiteY4" fmla="*/ 1094 h 1257"/>
                  <a:gd name="connsiteX5" fmla="*/ 3279 w 5900"/>
                  <a:gd name="connsiteY5" fmla="*/ 0 h 1257"/>
                  <a:gd name="connsiteX0" fmla="*/ 3314 w 5935"/>
                  <a:gd name="connsiteY0" fmla="*/ 0 h 1257"/>
                  <a:gd name="connsiteX1" fmla="*/ 0 w 5935"/>
                  <a:gd name="connsiteY1" fmla="*/ 695 h 1257"/>
                  <a:gd name="connsiteX2" fmla="*/ 185 w 5935"/>
                  <a:gd name="connsiteY2" fmla="*/ 1257 h 1257"/>
                  <a:gd name="connsiteX3" fmla="*/ 5935 w 5935"/>
                  <a:gd name="connsiteY3" fmla="*/ 1257 h 1257"/>
                  <a:gd name="connsiteX4" fmla="*/ 5935 w 5935"/>
                  <a:gd name="connsiteY4" fmla="*/ 1094 h 1257"/>
                  <a:gd name="connsiteX5" fmla="*/ 3314 w 5935"/>
                  <a:gd name="connsiteY5" fmla="*/ 0 h 1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35" h="1257">
                    <a:moveTo>
                      <a:pt x="3314" y="0"/>
                    </a:moveTo>
                    <a:lnTo>
                      <a:pt x="0" y="695"/>
                    </a:lnTo>
                    <a:cubicBezTo>
                      <a:pt x="51" y="884"/>
                      <a:pt x="134" y="1068"/>
                      <a:pt x="185" y="1257"/>
                    </a:cubicBezTo>
                    <a:lnTo>
                      <a:pt x="5935" y="1257"/>
                    </a:lnTo>
                    <a:lnTo>
                      <a:pt x="5935" y="1094"/>
                    </a:lnTo>
                    <a:lnTo>
                      <a:pt x="3314" y="0"/>
                    </a:lnTo>
                  </a:path>
                </a:pathLst>
              </a:custGeom>
              <a:solidFill>
                <a:srgbClr val="B6B8BA">
                  <a:alpha val="6000"/>
                </a:srgb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03" name="자유형 102"/>
              <p:cNvSpPr/>
              <p:nvPr/>
            </p:nvSpPr>
            <p:spPr>
              <a:xfrm>
                <a:off x="-1" y="0"/>
                <a:ext cx="1281830" cy="3138040"/>
              </a:xfrm>
              <a:custGeom>
                <a:avLst/>
                <a:gdLst/>
                <a:ahLst/>
                <a:cxnLst>
                  <a:cxn ang="0">
                    <a:pos x="372" y="0"/>
                  </a:cxn>
                  <a:cxn ang="0">
                    <a:pos x="1" y="0"/>
                  </a:cxn>
                  <a:cxn ang="0">
                    <a:pos x="0" y="2121"/>
                  </a:cxn>
                  <a:cxn ang="0">
                    <a:pos x="1078" y="2609"/>
                  </a:cxn>
                  <a:cxn ang="0">
                    <a:pos x="372" y="0"/>
                  </a:cxn>
                </a:cxnLst>
                <a:rect l="0" t="0" r="r" b="b"/>
                <a:pathLst>
                  <a:path w="1078" h="2609">
                    <a:moveTo>
                      <a:pt x="372" y="0"/>
                    </a:moveTo>
                    <a:lnTo>
                      <a:pt x="1" y="0"/>
                    </a:lnTo>
                    <a:lnTo>
                      <a:pt x="0" y="2121"/>
                    </a:lnTo>
                    <a:lnTo>
                      <a:pt x="1078" y="2609"/>
                    </a:lnTo>
                    <a:lnTo>
                      <a:pt x="372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  <a:alpha val="27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97" name="자유형 96"/>
              <p:cNvSpPr/>
              <p:nvPr/>
            </p:nvSpPr>
            <p:spPr>
              <a:xfrm>
                <a:off x="1" y="2551106"/>
                <a:ext cx="1285398" cy="4121532"/>
              </a:xfrm>
              <a:custGeom>
                <a:avLst/>
                <a:gdLst>
                  <a:gd name="connsiteX0" fmla="*/ 0 w 1081"/>
                  <a:gd name="connsiteY0" fmla="*/ 0 h 3427"/>
                  <a:gd name="connsiteX1" fmla="*/ 0 w 1081"/>
                  <a:gd name="connsiteY1" fmla="*/ 3427 h 3427"/>
                  <a:gd name="connsiteX2" fmla="*/ 1081 w 1081"/>
                  <a:gd name="connsiteY2" fmla="*/ 490 h 3427"/>
                  <a:gd name="connsiteX3" fmla="*/ 0 w 1081"/>
                  <a:gd name="connsiteY3" fmla="*/ 0 h 3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1" h="3427">
                    <a:moveTo>
                      <a:pt x="0" y="0"/>
                    </a:moveTo>
                    <a:lnTo>
                      <a:pt x="0" y="3427"/>
                    </a:lnTo>
                    <a:lnTo>
                      <a:pt x="1081" y="49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  <a:alpha val="8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</p:grp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31799" y="123802"/>
            <a:ext cx="11302999" cy="939784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31799" y="1308100"/>
            <a:ext cx="11302999" cy="4960939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  <a:p>
            <a:pPr lvl="8">
              <a:defRPr lang="ko-KR" altLang="en-US"/>
            </a:pP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FD839B8E-F55D-4BF8-852C-25AF74D46B3E}" type="datetime1">
              <a:rPr lang="ko-KR" altLang="en-US"/>
              <a:pPr>
                <a:defRPr lang="ko-KR" altLang="en-US"/>
              </a:pPr>
              <a:t>2021-09-16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  <p:sldLayoutId id="2147483871" r:id="rId12"/>
  </p:sldLayoutIdLst>
  <p:transition/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3800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66700" indent="-306700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SzPct val="80000"/>
        <a:buFont typeface="Wingdings 3"/>
        <a:buChar char=""/>
        <a:defRPr sz="2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447675" indent="-25717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Wingdings"/>
        <a:buChar char="§"/>
        <a:defRPr sz="20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2pPr>
      <a:lvl3pPr marL="628650" indent="-18097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Arial"/>
        <a:buChar char="•"/>
        <a:defRPr sz="18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3pPr>
      <a:lvl4pPr marL="809625" indent="-18097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Arial"/>
        <a:buChar char="–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4pPr>
      <a:lvl5pPr marL="990600" indent="-171450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Arial"/>
        <a:buChar char="»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5pPr>
      <a:lvl6pPr marL="1160463" indent="-173038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6pPr>
      <a:lvl7pPr marL="1349375" indent="-188913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tabLst>
          <a:tab pos="1349375" algn="l"/>
        </a:tabLst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7pPr>
      <a:lvl8pPr marL="1524000" indent="-17462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8pPr>
      <a:lvl9pPr marL="1698625" indent="-17462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afe24.com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40102" y="2471294"/>
            <a:ext cx="9635703" cy="957706"/>
          </a:xfrm>
        </p:spPr>
        <p:txBody>
          <a:bodyPr/>
          <a:lstStyle/>
          <a:p>
            <a:pPr>
              <a:defRPr/>
            </a:pPr>
            <a:r>
              <a:rPr lang="en-US" altLang="ko-KR"/>
              <a:t>Networking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E1866C-8360-414A-81D8-08D33AAFA8E8}"/>
              </a:ext>
            </a:extLst>
          </p:cNvPr>
          <p:cNvSpPr txBox="1"/>
          <p:nvPr/>
        </p:nvSpPr>
        <p:spPr>
          <a:xfrm>
            <a:off x="4639235" y="3886200"/>
            <a:ext cx="25891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socket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HttpURLConnection</a:t>
            </a:r>
            <a:r>
              <a:rPr kumimoji="1" lang="en-US" altLang="ko-K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Volley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json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web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php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기억하나요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r>
              <a:rPr lang="ko-KR" altLang="en-US" dirty="0" err="1"/>
              <a:t>핸들러</a:t>
            </a:r>
            <a:r>
              <a:rPr lang="ko-KR" altLang="en-US" dirty="0"/>
              <a:t> 이해하기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대기 시간이 길어지는 네트워크 요청 등의 기능을 수행할 때 화면에 보이는 </a:t>
            </a:r>
            <a:r>
              <a:rPr lang="en-US" altLang="ko-KR" dirty="0"/>
              <a:t>UI</a:t>
            </a:r>
            <a:r>
              <a:rPr lang="ko-KR" altLang="en-US" dirty="0"/>
              <a:t>도 멈춤 상태로 있게 되는 문제가 생김</a:t>
            </a:r>
          </a:p>
          <a:p>
            <a:pPr>
              <a:defRPr/>
            </a:pPr>
            <a:r>
              <a:rPr lang="ko-KR" altLang="en-US" dirty="0"/>
              <a:t>이를 위해 하나의 프로세스 안에서 여러 개의 작업이 동시 수행되는 멀티 스레드 방식을 사용</a:t>
            </a:r>
          </a:p>
          <a:p>
            <a:pPr>
              <a:defRPr/>
            </a:pPr>
            <a:r>
              <a:rPr lang="ko-KR" altLang="en-US" dirty="0"/>
              <a:t>스레드는 동시 수행이 가능한 작업 단위</a:t>
            </a:r>
          </a:p>
          <a:p>
            <a:pPr>
              <a:defRPr/>
            </a:pPr>
            <a:r>
              <a:rPr lang="ko-KR" altLang="en-US" dirty="0"/>
              <a:t>수행 중인 작업 이외의 기능을 동시에 처리할 때 새로운 스레드를 만들어 처리</a:t>
            </a:r>
          </a:p>
          <a:p>
            <a:pPr>
              <a:defRPr/>
            </a:pPr>
            <a:r>
              <a:rPr lang="ko-KR" altLang="en-US" dirty="0"/>
              <a:t>메모리 리소스 공유</a:t>
            </a:r>
          </a:p>
          <a:p>
            <a:pPr>
              <a:defRPr/>
            </a:pPr>
            <a:r>
              <a:rPr lang="ko-KR" altLang="en-US" dirty="0"/>
              <a:t>그러나 </a:t>
            </a:r>
            <a:r>
              <a:rPr lang="en-US" altLang="ko-KR" dirty="0"/>
              <a:t>UI</a:t>
            </a:r>
            <a:r>
              <a:rPr lang="ko-KR" altLang="en-US" dirty="0"/>
              <a:t>객체는 직접 접근할 수 없으므로 </a:t>
            </a:r>
            <a:r>
              <a:rPr lang="ko-KR" altLang="en-US" dirty="0" err="1"/>
              <a:t>핸들러</a:t>
            </a:r>
            <a:r>
              <a:rPr lang="en-US" altLang="ko-KR" dirty="0"/>
              <a:t>(Handler)</a:t>
            </a:r>
            <a:r>
              <a:rPr lang="ko-KR" altLang="en-US" dirty="0"/>
              <a:t>객체를 사용</a:t>
            </a:r>
          </a:p>
          <a:p>
            <a:pPr>
              <a:defRPr/>
            </a:pPr>
            <a:r>
              <a:rPr lang="ko-KR" altLang="en-US" dirty="0"/>
              <a:t>메인 스레드에서 이미 </a:t>
            </a:r>
            <a:r>
              <a:rPr lang="en-US" altLang="ko-KR" dirty="0"/>
              <a:t>UI</a:t>
            </a:r>
            <a:r>
              <a:rPr lang="ko-KR" altLang="en-US" dirty="0"/>
              <a:t>에 접근하고 있으므로 새로 생성한 다른 스레드에서 </a:t>
            </a:r>
            <a:r>
              <a:rPr lang="ko-KR" altLang="en-US" dirty="0" err="1"/>
              <a:t>핸들러</a:t>
            </a:r>
            <a:r>
              <a:rPr lang="ko-KR" altLang="en-US" dirty="0"/>
              <a:t> 객체를 사용해서 메시지를 전달함으로써 메인 스레드에서 처리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6E3AA-E0BD-CA47-A705-CD53505BA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이제 만들어 보자</a:t>
            </a:r>
            <a:r>
              <a:rPr kumimoji="1" lang="en-US" altLang="ko-KR" dirty="0"/>
              <a:t>.~!</a:t>
            </a:r>
            <a:r>
              <a:rPr kumimoji="1" lang="ko-KR" altLang="en-US" dirty="0"/>
              <a:t> </a:t>
            </a:r>
            <a:r>
              <a:rPr kumimoji="1" lang="en-US" altLang="ko-KR" dirty="0"/>
              <a:t>[</a:t>
            </a:r>
            <a:r>
              <a:rPr kumimoji="1" lang="ko-KR" altLang="en-US" dirty="0"/>
              <a:t>과제</a:t>
            </a:r>
            <a:r>
              <a:rPr kumimoji="1" lang="en-US" altLang="ko-KR" dirty="0"/>
              <a:t>16]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873645-C41A-B74E-884F-80A61B552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500" y="1063586"/>
            <a:ext cx="11302999" cy="496093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kumimoji="1" lang="en-US" altLang="ko-Kore-KR" dirty="0" err="1"/>
              <a:t>SampleSocket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프로젝트를 만들고 패키지 이름을 </a:t>
            </a:r>
            <a:r>
              <a:rPr kumimoji="1" lang="en-US" altLang="ko-KR" dirty="0" err="1"/>
              <a:t>org.techtown.socket</a:t>
            </a:r>
            <a:endParaRPr kumimoji="1" lang="en-US" altLang="ko-KR" dirty="0"/>
          </a:p>
          <a:p>
            <a:pPr marL="457200" indent="-457200">
              <a:buFont typeface="+mj-lt"/>
              <a:buAutoNum type="arabicPeriod"/>
            </a:pPr>
            <a:r>
              <a:rPr kumimoji="1" lang="en-US" altLang="ko-Kore-KR" dirty="0" err="1"/>
              <a:t>activity_main.xml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파일을 열어서 최상위 레이아웃은 </a:t>
            </a:r>
            <a:r>
              <a:rPr kumimoji="1" lang="en-US" altLang="ko-KR" dirty="0" err="1"/>
              <a:t>LinearLayout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변경</a:t>
            </a:r>
            <a:endParaRPr kumimoji="1" lang="en-US" altLang="ko-KR" dirty="0"/>
          </a:p>
          <a:p>
            <a:pPr marL="457200" indent="-457200">
              <a:buFont typeface="+mj-lt"/>
              <a:buAutoNum type="arabicPeriod"/>
            </a:pPr>
            <a:r>
              <a:rPr kumimoji="1" lang="en-US" altLang="ko-Kore-KR" dirty="0"/>
              <a:t>orientation </a:t>
            </a:r>
            <a:r>
              <a:rPr kumimoji="1" lang="ko-KR" altLang="en-US" dirty="0"/>
              <a:t>속성값은 </a:t>
            </a:r>
            <a:r>
              <a:rPr kumimoji="1" lang="en-US" altLang="ko-KR" dirty="0" err="1"/>
              <a:t>vertiacal</a:t>
            </a:r>
            <a:r>
              <a:rPr kumimoji="1" lang="ko-KR" altLang="en-US" dirty="0"/>
              <a:t>로 설정</a:t>
            </a:r>
            <a:r>
              <a:rPr kumimoji="1" lang="en-US" altLang="ko-KR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ko-KR" altLang="en-US" dirty="0"/>
              <a:t>메인 화면은 위쪽과 아래쪽을 분할하여 위쪽은 클라이언트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아래쪽은 서버 쪽으로 사용할 예정</a:t>
            </a:r>
            <a:endParaRPr kumimoji="1" lang="en-US" altLang="ko-KR" dirty="0"/>
          </a:p>
          <a:p>
            <a:pPr marL="457200" indent="-457200">
              <a:buFont typeface="+mj-lt"/>
              <a:buAutoNum type="arabicPeriod"/>
            </a:pPr>
            <a:r>
              <a:rPr kumimoji="1" lang="ko-KR" altLang="en-US" dirty="0" err="1"/>
              <a:t>리니어</a:t>
            </a:r>
            <a:r>
              <a:rPr kumimoji="1" lang="ko-KR" altLang="en-US" dirty="0"/>
              <a:t> 레이아웃을 두 개 추가하고 위쪽과 아래쪽 공간을 나눠 가질 수 있도록 </a:t>
            </a:r>
            <a:r>
              <a:rPr kumimoji="1" lang="en-US" altLang="ko-KR" dirty="0" err="1"/>
              <a:t>layout_height</a:t>
            </a:r>
            <a:r>
              <a:rPr kumimoji="1" lang="en-US" altLang="ko-KR" dirty="0"/>
              <a:t> </a:t>
            </a:r>
            <a:r>
              <a:rPr kumimoji="1" lang="ko-KR" altLang="en-US" dirty="0"/>
              <a:t>속성 값은 </a:t>
            </a:r>
            <a:r>
              <a:rPr kumimoji="1" lang="en-US" altLang="ko-KR" dirty="0"/>
              <a:t>0dp, </a:t>
            </a:r>
            <a:r>
              <a:rPr kumimoji="1" lang="en-US" altLang="ko-KR" dirty="0" err="1"/>
              <a:t>layout_weight</a:t>
            </a:r>
            <a:r>
              <a:rPr kumimoji="1" lang="ko-KR" altLang="en-US" dirty="0"/>
              <a:t> 속성 값은 </a:t>
            </a:r>
            <a:r>
              <a:rPr kumimoji="1" lang="en-US" altLang="ko-KR" dirty="0"/>
              <a:t>1dp</a:t>
            </a:r>
            <a:r>
              <a:rPr kumimoji="1" lang="ko-KR" altLang="en-US" dirty="0"/>
              <a:t>로 각각 설정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457200" indent="-457200">
              <a:buFont typeface="+mj-lt"/>
              <a:buAutoNum type="arabicPeriod"/>
            </a:pPr>
            <a:r>
              <a:rPr kumimoji="1" lang="ko-KR" altLang="en-US" dirty="0"/>
              <a:t>위쪽 레이아웃에는 </a:t>
            </a:r>
            <a:r>
              <a:rPr kumimoji="1" lang="ko-KR" altLang="en-US" dirty="0" err="1"/>
              <a:t>입력상자와</a:t>
            </a:r>
            <a:r>
              <a:rPr kumimoji="1" lang="ko-KR" altLang="en-US" dirty="0"/>
              <a:t> 버튼을 하나씩 추가하고 </a:t>
            </a:r>
            <a:r>
              <a:rPr kumimoji="1" lang="ko-KR" altLang="en-US" dirty="0" err="1"/>
              <a:t>스크롤뷰에</a:t>
            </a:r>
            <a:r>
              <a:rPr kumimoji="1" lang="ko-KR" altLang="en-US" dirty="0"/>
              <a:t> 포함된 </a:t>
            </a:r>
            <a:r>
              <a:rPr kumimoji="1" lang="ko-KR" altLang="en-US" dirty="0" err="1"/>
              <a:t>텍스트뷰를</a:t>
            </a:r>
            <a:r>
              <a:rPr kumimoji="1" lang="ko-KR" altLang="en-US" dirty="0"/>
              <a:t> 배치</a:t>
            </a:r>
            <a:r>
              <a:rPr kumimoji="1" lang="en-US" altLang="ko-Kore-KR" dirty="0"/>
              <a:t>,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아래쪽</a:t>
            </a:r>
            <a:r>
              <a:rPr kumimoji="1" lang="ko-KR" altLang="en-US" dirty="0"/>
              <a:t> 레이아웃에는 버튼 하나와 </a:t>
            </a:r>
            <a:r>
              <a:rPr kumimoji="1" lang="ko-KR" altLang="en-US" dirty="0" err="1"/>
              <a:t>스크롤뷰에</a:t>
            </a:r>
            <a:r>
              <a:rPr kumimoji="1" lang="ko-KR" altLang="en-US" dirty="0"/>
              <a:t> 포함된 텍스트를 배치</a:t>
            </a:r>
            <a:endParaRPr kumimoji="1" lang="en-US" altLang="ko-KR" dirty="0"/>
          </a:p>
          <a:p>
            <a:pPr marL="457200" indent="-457200">
              <a:buFont typeface="+mj-lt"/>
              <a:buAutoNum type="arabicPeriod"/>
            </a:pPr>
            <a:r>
              <a:rPr kumimoji="1" lang="ko-KR" altLang="en-US" dirty="0"/>
              <a:t>위쪽 레이아웃의 버튼은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전송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이라는 글자가 표시되도록 하고 아래쪽 레이아웃의 버튼에는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서버 시작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이라는 글자 입력</a:t>
            </a:r>
            <a:endParaRPr kumimoji="1" lang="en-US" altLang="ko-KR" dirty="0"/>
          </a:p>
          <a:p>
            <a:pPr marL="457200" indent="-457200">
              <a:buFont typeface="+mj-lt"/>
              <a:buAutoNum type="arabicPeriod"/>
            </a:pPr>
            <a:r>
              <a:rPr kumimoji="1" lang="ko-KR" altLang="en-US" dirty="0"/>
              <a:t>각각의 레이아웃에 넣은 </a:t>
            </a:r>
            <a:r>
              <a:rPr kumimoji="1" lang="ko-KR" altLang="en-US" dirty="0" err="1"/>
              <a:t>텍스트뷰의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textSize</a:t>
            </a:r>
            <a:r>
              <a:rPr kumimoji="1" lang="ko-KR" altLang="en-US" dirty="0"/>
              <a:t>속성 값은 모두 </a:t>
            </a:r>
            <a:r>
              <a:rPr kumimoji="1" lang="en-US" altLang="ko-KR" dirty="0"/>
              <a:t>20sp</a:t>
            </a:r>
            <a:r>
              <a:rPr kumimoji="1" lang="ko-KR" altLang="en-US" dirty="0"/>
              <a:t>로 설정</a:t>
            </a:r>
            <a:r>
              <a:rPr kumimoji="1" lang="en-US" altLang="ko-KR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61474240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952AFDA-90E3-E643-BDC9-1A8BF4A7E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714"/>
            <a:ext cx="12192000" cy="64385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5FA820C-D70B-D64F-8245-D92CCDC46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398"/>
            <a:ext cx="12192000" cy="5973203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2E8E6D1-8FB1-6441-8436-E128DDDCEC00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6629402" y="4954489"/>
            <a:ext cx="605116" cy="1822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A46ACA-5217-3B44-8F10-C64F298D98E2}"/>
              </a:ext>
            </a:extLst>
          </p:cNvPr>
          <p:cNvSpPr txBox="1"/>
          <p:nvPr/>
        </p:nvSpPr>
        <p:spPr>
          <a:xfrm>
            <a:off x="7234518" y="4800600"/>
            <a:ext cx="113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>
                <a:solidFill>
                  <a:srgbClr val="FF0000"/>
                </a:solidFill>
              </a:rPr>
              <a:t>핸들러 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5AADF2A-DAD0-2647-A7B1-3BFB1CC75E77}"/>
              </a:ext>
            </a:extLst>
          </p:cNvPr>
          <p:cNvSpPr/>
          <p:nvPr/>
        </p:nvSpPr>
        <p:spPr>
          <a:xfrm>
            <a:off x="5002306" y="336176"/>
            <a:ext cx="1775012" cy="4303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줄무늬가 있는 오른쪽 화살표[S] 10">
            <a:extLst>
              <a:ext uri="{FF2B5EF4-FFF2-40B4-BE49-F238E27FC236}">
                <a16:creationId xmlns:a16="http://schemas.microsoft.com/office/drawing/2014/main" id="{ADE6492F-5AD0-F546-A034-7BBEECF7C09A}"/>
              </a:ext>
            </a:extLst>
          </p:cNvPr>
          <p:cNvSpPr/>
          <p:nvPr/>
        </p:nvSpPr>
        <p:spPr>
          <a:xfrm rot="5400000">
            <a:off x="11295529" y="6252882"/>
            <a:ext cx="578224" cy="53788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0045838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EF50CAF-C2AC-0F4D-A537-FF0D091C1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14" y="0"/>
            <a:ext cx="1152817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2337FE-3C1D-4646-AA80-25E9BAB41B97}"/>
              </a:ext>
            </a:extLst>
          </p:cNvPr>
          <p:cNvSpPr txBox="1"/>
          <p:nvPr/>
        </p:nvSpPr>
        <p:spPr>
          <a:xfrm>
            <a:off x="6589059" y="2272553"/>
            <a:ext cx="58080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>
                <a:solidFill>
                  <a:srgbClr val="FF0000"/>
                </a:solidFill>
              </a:rPr>
              <a:t>소켓전송</a:t>
            </a:r>
            <a:r>
              <a:rPr kumimoji="1" lang="en-US" altLang="ko-Kore-KR" sz="1400" dirty="0">
                <a:solidFill>
                  <a:srgbClr val="FF0000"/>
                </a:solidFill>
              </a:rPr>
              <a:t>, </a:t>
            </a:r>
            <a:r>
              <a:rPr kumimoji="1" lang="ko-Kore-KR" altLang="en-US" sz="1400" dirty="0">
                <a:solidFill>
                  <a:srgbClr val="FF0000"/>
                </a:solidFill>
              </a:rPr>
              <a:t>네트워킹 전송은 두가지를 기억해야 한다</a:t>
            </a:r>
            <a:r>
              <a:rPr kumimoji="1" lang="en-US" altLang="ko-Kore-KR" sz="1400" dirty="0">
                <a:solidFill>
                  <a:srgbClr val="FF0000"/>
                </a:solidFill>
              </a:rPr>
              <a:t>. </a:t>
            </a:r>
          </a:p>
          <a:p>
            <a:r>
              <a:rPr kumimoji="1" lang="ko-Kore-KR" altLang="en-US" sz="1400" dirty="0">
                <a:solidFill>
                  <a:srgbClr val="FF0000"/>
                </a:solidFill>
              </a:rPr>
              <a:t>스레드를 이용해야 한다</a:t>
            </a:r>
            <a:r>
              <a:rPr kumimoji="1" lang="en-US" altLang="ko-Kore-KR" sz="1400" dirty="0">
                <a:solidFill>
                  <a:srgbClr val="FF0000"/>
                </a:solidFill>
              </a:rPr>
              <a:t>. UI</a:t>
            </a:r>
            <a:r>
              <a:rPr kumimoji="1" lang="ko-Kore-KR" altLang="en-US" sz="1400" dirty="0">
                <a:solidFill>
                  <a:srgbClr val="FF0000"/>
                </a:solidFill>
              </a:rPr>
              <a:t>에 접근하고자 할 때는 핸들러를 써야 한다</a:t>
            </a:r>
            <a:r>
              <a:rPr kumimoji="1" lang="en-US" altLang="ko-Kore-KR" sz="1400" dirty="0">
                <a:solidFill>
                  <a:srgbClr val="FF0000"/>
                </a:solidFill>
              </a:rPr>
              <a:t>. </a:t>
            </a:r>
          </a:p>
          <a:p>
            <a:r>
              <a:rPr kumimoji="1" lang="ko-Kore-KR" altLang="en-US" sz="1400" dirty="0">
                <a:solidFill>
                  <a:srgbClr val="FF0000"/>
                </a:solidFill>
              </a:rPr>
              <a:t>인터넷이라는 권한이 필요하다</a:t>
            </a:r>
            <a:r>
              <a:rPr kumimoji="1" lang="en-US" altLang="ko-Kore-KR" sz="1400" dirty="0">
                <a:solidFill>
                  <a:srgbClr val="FF0000"/>
                </a:solidFill>
              </a:rPr>
              <a:t>. </a:t>
            </a:r>
          </a:p>
          <a:p>
            <a:endParaRPr kumimoji="1" lang="en-US" altLang="ko-Kore-KR" sz="1400" dirty="0">
              <a:solidFill>
                <a:srgbClr val="FF0000"/>
              </a:solidFill>
            </a:endParaRPr>
          </a:p>
          <a:p>
            <a:r>
              <a:rPr kumimoji="1" lang="en-US" altLang="ko-Kore-KR" sz="1400" dirty="0">
                <a:solidFill>
                  <a:srgbClr val="FF0000"/>
                </a:solidFill>
              </a:rPr>
              <a:t>Runnable</a:t>
            </a:r>
            <a:r>
              <a:rPr kumimoji="1" lang="ko-Kore-KR" altLang="en-US" sz="1400" dirty="0">
                <a:solidFill>
                  <a:srgbClr val="FF0000"/>
                </a:solidFill>
              </a:rPr>
              <a:t> 객체를 만들면서 바로 쓰레드를 사용할 수 있다</a:t>
            </a:r>
            <a:r>
              <a:rPr kumimoji="1" lang="en-US" altLang="ko-Kore-KR" sz="1400" dirty="0">
                <a:solidFill>
                  <a:srgbClr val="FF0000"/>
                </a:solidFill>
              </a:rPr>
              <a:t>.</a:t>
            </a:r>
          </a:p>
          <a:p>
            <a:r>
              <a:rPr kumimoji="1" lang="en-US" altLang="ko-Kore-KR" sz="1400" dirty="0">
                <a:solidFill>
                  <a:srgbClr val="FF0000"/>
                </a:solidFill>
              </a:rPr>
              <a:t>data </a:t>
            </a:r>
            <a:r>
              <a:rPr kumimoji="1" lang="ko-Kore-KR" altLang="en-US" sz="1400" dirty="0">
                <a:solidFill>
                  <a:srgbClr val="FF0000"/>
                </a:solidFill>
              </a:rPr>
              <a:t>변수를 사용하기 위해 </a:t>
            </a:r>
            <a:r>
              <a:rPr kumimoji="1" lang="en-US" altLang="ko-Kore-KR" sz="1400" dirty="0">
                <a:solidFill>
                  <a:srgbClr val="FF0000"/>
                </a:solidFill>
              </a:rPr>
              <a:t>final </a:t>
            </a:r>
            <a:r>
              <a:rPr kumimoji="1" lang="ko-Kore-KR" altLang="en-US" sz="1400" dirty="0">
                <a:solidFill>
                  <a:srgbClr val="FF0000"/>
                </a:solidFill>
              </a:rPr>
              <a:t>선언 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4E098B4-D08D-D84D-B73E-8AA0EB8993E0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5849473" y="2363698"/>
            <a:ext cx="739586" cy="6013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줄무늬가 있는 오른쪽 화살표[S] 7">
            <a:extLst>
              <a:ext uri="{FF2B5EF4-FFF2-40B4-BE49-F238E27FC236}">
                <a16:creationId xmlns:a16="http://schemas.microsoft.com/office/drawing/2014/main" id="{91AFA8DA-251B-EA40-AF54-452162380672}"/>
              </a:ext>
            </a:extLst>
          </p:cNvPr>
          <p:cNvSpPr/>
          <p:nvPr/>
        </p:nvSpPr>
        <p:spPr>
          <a:xfrm rot="5400000">
            <a:off x="11301579" y="6205817"/>
            <a:ext cx="578224" cy="53788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750757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0E9C577-ACFC-7E45-8E6F-E9854D0BD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79" y="0"/>
            <a:ext cx="1117864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9D5FBF-EFD4-2645-BB31-5053C17F03C4}"/>
              </a:ext>
            </a:extLst>
          </p:cNvPr>
          <p:cNvSpPr txBox="1"/>
          <p:nvPr/>
        </p:nvSpPr>
        <p:spPr>
          <a:xfrm>
            <a:off x="6850028" y="196065"/>
            <a:ext cx="4968027" cy="73866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ore-KR" altLang="en-US" sz="1400" dirty="0" smtClean="0"/>
              <a:t>통신을 하기 위해 하드웨어 관점으로 보면 이더넷 관점 있음</a:t>
            </a:r>
            <a:endParaRPr kumimoji="1" lang="en-US" altLang="ko-Kore-KR" sz="1400" dirty="0" smtClean="0"/>
          </a:p>
          <a:p>
            <a:r>
              <a:rPr kumimoji="1" lang="ko-Kore-KR" altLang="en-US" sz="1400" dirty="0" smtClean="0"/>
              <a:t>이터넷은 </a:t>
            </a:r>
            <a:r>
              <a:rPr kumimoji="1" lang="ko-Kore-KR" altLang="en-US" sz="1400" dirty="0"/>
              <a:t>포트를 가지고 있다</a:t>
            </a:r>
            <a:r>
              <a:rPr kumimoji="1" lang="en-US" altLang="ko-Kore-KR" sz="1400" dirty="0"/>
              <a:t>. </a:t>
            </a:r>
          </a:p>
          <a:p>
            <a:r>
              <a:rPr kumimoji="1" lang="ko-Kore-KR" altLang="en-US" sz="1400" dirty="0"/>
              <a:t>포트를 지정해서 주고 받는다</a:t>
            </a:r>
            <a:r>
              <a:rPr kumimoji="1" lang="en-US" altLang="ko-Kore-KR" sz="1400" dirty="0" smtClean="0"/>
              <a:t>.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0754B47-8CD3-A549-8728-E27AEA093F64}"/>
              </a:ext>
            </a:extLst>
          </p:cNvPr>
          <p:cNvCxnSpPr>
            <a:cxnSpLocks/>
          </p:cNvCxnSpPr>
          <p:nvPr/>
        </p:nvCxnSpPr>
        <p:spPr>
          <a:xfrm flipH="1">
            <a:off x="4338921" y="376518"/>
            <a:ext cx="2411503" cy="1094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5DC3379-3FBC-E24B-9AEF-A9FE50A820FD}"/>
              </a:ext>
            </a:extLst>
          </p:cNvPr>
          <p:cNvCxnSpPr>
            <a:cxnSpLocks/>
          </p:cNvCxnSpPr>
          <p:nvPr/>
        </p:nvCxnSpPr>
        <p:spPr>
          <a:xfrm flipH="1" flipV="1">
            <a:off x="7531473" y="1519518"/>
            <a:ext cx="156995" cy="249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B047C18-986F-ED4E-A330-304CC0F6007E}"/>
              </a:ext>
            </a:extLst>
          </p:cNvPr>
          <p:cNvSpPr txBox="1"/>
          <p:nvPr/>
        </p:nvSpPr>
        <p:spPr>
          <a:xfrm>
            <a:off x="7688468" y="1644134"/>
            <a:ext cx="4264309" cy="5232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통로를 만드는 것</a:t>
            </a:r>
            <a:r>
              <a:rPr kumimoji="1" lang="en-US" altLang="ko-Kore-KR" sz="1400" dirty="0"/>
              <a:t>. </a:t>
            </a:r>
            <a:r>
              <a:rPr kumimoji="1" lang="en-US" altLang="ko-Kore-KR" sz="1400" dirty="0" err="1"/>
              <a:t>ObjectOutputStream</a:t>
            </a:r>
            <a:r>
              <a:rPr kumimoji="1" lang="en-US" altLang="ko-Kore-KR" sz="1400" dirty="0"/>
              <a:t> </a:t>
            </a:r>
          </a:p>
          <a:p>
            <a:r>
              <a:rPr kumimoji="1" lang="en-US" altLang="ko-Kore-KR" sz="1400" dirty="0"/>
              <a:t>                              </a:t>
            </a:r>
            <a:r>
              <a:rPr kumimoji="1" lang="en-US" altLang="ko-Kore-KR" sz="1400" dirty="0" err="1"/>
              <a:t>ObjectInputStream</a:t>
            </a:r>
            <a:r>
              <a:rPr kumimoji="1" lang="en-US" altLang="ko-Kore-KR" sz="1400" dirty="0"/>
              <a:t>  </a:t>
            </a:r>
            <a:r>
              <a:rPr kumimoji="1" lang="ko-Kore-KR" altLang="en-US" sz="1400" dirty="0"/>
              <a:t>으로 감싼다</a:t>
            </a:r>
            <a:r>
              <a:rPr kumimoji="1" lang="en-US" altLang="ko-Kore-KR" sz="1400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EEBC1F-E85A-FC48-8878-490B7D65157B}"/>
              </a:ext>
            </a:extLst>
          </p:cNvPr>
          <p:cNvSpPr txBox="1"/>
          <p:nvPr/>
        </p:nvSpPr>
        <p:spPr>
          <a:xfrm>
            <a:off x="6742312" y="2856825"/>
            <a:ext cx="5208477" cy="181588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ore-KR" sz="1400" dirty="0" err="1"/>
              <a:t>ObjectOutputStream</a:t>
            </a:r>
            <a:r>
              <a:rPr kumimoji="1" lang="en-US" altLang="ko-Kore-KR" sz="1400" dirty="0"/>
              <a:t> </a:t>
            </a:r>
            <a:r>
              <a:rPr kumimoji="1" lang="en-US" altLang="ko-KR" sz="1400" dirty="0"/>
              <a:t>: </a:t>
            </a:r>
            <a:r>
              <a:rPr kumimoji="1" lang="ko-KR" altLang="en-US" sz="1400" dirty="0"/>
              <a:t>자바의 </a:t>
            </a:r>
            <a:r>
              <a:rPr kumimoji="1" lang="en-US" altLang="ko-KR" sz="1400" dirty="0"/>
              <a:t>iostream</a:t>
            </a:r>
            <a:r>
              <a:rPr kumimoji="1" lang="ko-KR" altLang="en-US" sz="1400" dirty="0"/>
              <a:t>에 해당</a:t>
            </a:r>
            <a:endParaRPr kumimoji="1" lang="en-US" altLang="ko-KR" sz="1400" dirty="0"/>
          </a:p>
          <a:p>
            <a:r>
              <a:rPr kumimoji="1" lang="en-US" altLang="ko-KR" sz="1400" dirty="0"/>
              <a:t>data</a:t>
            </a:r>
            <a:r>
              <a:rPr kumimoji="1" lang="ko-KR" altLang="en-US" sz="1400" dirty="0"/>
              <a:t>를 네트워크로 </a:t>
            </a:r>
            <a:r>
              <a:rPr kumimoji="1" lang="ko-KR" altLang="en-US" sz="1400" dirty="0" err="1"/>
              <a:t>보낼때는</a:t>
            </a:r>
            <a:r>
              <a:rPr kumimoji="1" lang="ko-KR" altLang="en-US" sz="1400" dirty="0"/>
              <a:t> </a:t>
            </a:r>
            <a:r>
              <a:rPr kumimoji="1" lang="en-US" altLang="ko-KR" sz="1400" dirty="0" err="1"/>
              <a:t>bytearray</a:t>
            </a:r>
            <a:r>
              <a:rPr kumimoji="1" lang="ko-KR" altLang="en-US" sz="1400" dirty="0"/>
              <a:t>로 보내게 된다</a:t>
            </a:r>
            <a:r>
              <a:rPr kumimoji="1" lang="en-US" altLang="ko-KR" sz="1400" dirty="0"/>
              <a:t>. </a:t>
            </a:r>
          </a:p>
          <a:p>
            <a:r>
              <a:rPr kumimoji="1" lang="ko-Kore-KR" altLang="en-US" sz="1400" dirty="0"/>
              <a:t>글자</a:t>
            </a:r>
            <a:r>
              <a:rPr kumimoji="1" lang="en-US" altLang="ko-Kore-KR" sz="1400" dirty="0"/>
              <a:t>-</a:t>
            </a:r>
            <a:r>
              <a:rPr kumimoji="1" lang="en-US" altLang="ko-KR" sz="1400" dirty="0"/>
              <a:t>&gt; </a:t>
            </a:r>
            <a:r>
              <a:rPr kumimoji="1" lang="en-US" altLang="ko-KR" sz="1400" dirty="0" err="1"/>
              <a:t>bytearray</a:t>
            </a:r>
            <a:r>
              <a:rPr kumimoji="1" lang="en-US" altLang="ko-KR" sz="1400" dirty="0"/>
              <a:t>-&gt;</a:t>
            </a:r>
            <a:r>
              <a:rPr kumimoji="1" lang="ko-KR" altLang="en-US" sz="1400" dirty="0"/>
              <a:t>글자  혹은 객체</a:t>
            </a:r>
            <a:r>
              <a:rPr kumimoji="1" lang="en-US" altLang="ko-KR" sz="1400" dirty="0"/>
              <a:t>-&gt;</a:t>
            </a:r>
            <a:r>
              <a:rPr kumimoji="1" lang="en-US" altLang="ko-KR" sz="1400" dirty="0" err="1"/>
              <a:t>bytearray</a:t>
            </a:r>
            <a:r>
              <a:rPr kumimoji="1" lang="en-US" altLang="ko-KR" sz="1400" dirty="0"/>
              <a:t>-&gt;</a:t>
            </a:r>
            <a:r>
              <a:rPr kumimoji="1" lang="ko-KR" altLang="en-US" sz="1400" dirty="0"/>
              <a:t>객체</a:t>
            </a:r>
            <a:endParaRPr kumimoji="1" lang="en-US" altLang="ko-KR" sz="1400" dirty="0"/>
          </a:p>
          <a:p>
            <a:r>
              <a:rPr kumimoji="1" lang="ko-Kore-KR" altLang="en-US" sz="1400" dirty="0"/>
              <a:t>이런 역할을 하도록 정의된 클래스</a:t>
            </a:r>
            <a:endParaRPr kumimoji="1" lang="en-US" altLang="ko-Kore-KR" sz="1400" dirty="0"/>
          </a:p>
          <a:p>
            <a:r>
              <a:rPr kumimoji="1" lang="en-US" altLang="ko-Kore-KR" sz="1400" dirty="0"/>
              <a:t>data</a:t>
            </a:r>
            <a:r>
              <a:rPr kumimoji="1" lang="ko-Kore-KR" altLang="en-US" sz="1400" dirty="0"/>
              <a:t>를 </a:t>
            </a:r>
            <a:r>
              <a:rPr kumimoji="1" lang="en-US" altLang="ko-Kore-KR" sz="1400" dirty="0" err="1"/>
              <a:t>inputstream</a:t>
            </a:r>
            <a:r>
              <a:rPr kumimoji="1" lang="en-US" altLang="ko-Kore-KR" sz="1400" dirty="0"/>
              <a:t>, </a:t>
            </a:r>
            <a:r>
              <a:rPr kumimoji="1" lang="en-US" altLang="ko-Kore-KR" sz="1400" dirty="0" err="1"/>
              <a:t>outputstream</a:t>
            </a:r>
            <a:r>
              <a:rPr kumimoji="1" lang="ko-Kore-KR" altLang="en-US" sz="1400" dirty="0"/>
              <a:t>으로 쓸 때</a:t>
            </a:r>
            <a:r>
              <a:rPr kumimoji="1" lang="en-US" altLang="ko-Kore-KR" sz="1400" dirty="0"/>
              <a:t>, </a:t>
            </a:r>
            <a:r>
              <a:rPr kumimoji="1" lang="ko-Kore-KR" altLang="en-US" sz="1400" dirty="0"/>
              <a:t>버퍼를 사용</a:t>
            </a:r>
            <a:endParaRPr kumimoji="1" lang="en-US" altLang="ko-Kore-KR" sz="1400" dirty="0"/>
          </a:p>
          <a:p>
            <a:r>
              <a:rPr kumimoji="1" lang="ko-Kore-KR" altLang="en-US" sz="1400" dirty="0"/>
              <a:t>버퍼에 일정량</a:t>
            </a:r>
            <a:r>
              <a:rPr kumimoji="1" lang="en-US" altLang="ko-Kore-KR" sz="1400" dirty="0"/>
              <a:t>?</a:t>
            </a:r>
            <a:r>
              <a:rPr kumimoji="1" lang="ko-Kore-KR" altLang="en-US" sz="1400" dirty="0"/>
              <a:t>을 채운 다음에 전송</a:t>
            </a:r>
            <a:endParaRPr kumimoji="1" lang="en-US" altLang="ko-Kore-KR" sz="1400" dirty="0"/>
          </a:p>
          <a:p>
            <a:r>
              <a:rPr kumimoji="1" lang="en-US" altLang="ko-Kore-KR" sz="1400" dirty="0"/>
              <a:t>flush()</a:t>
            </a:r>
            <a:r>
              <a:rPr kumimoji="1" lang="ko-Kore-KR" altLang="en-US" sz="1400" dirty="0"/>
              <a:t>는 마지막 데이터가 일정량이 채워지지 않아 </a:t>
            </a:r>
            <a:endParaRPr kumimoji="1" lang="en-US" altLang="ko-Kore-KR" sz="1400" dirty="0"/>
          </a:p>
          <a:p>
            <a:r>
              <a:rPr kumimoji="1" lang="ko-Kore-KR" altLang="en-US" sz="1400" dirty="0"/>
              <a:t>          버퍼에 남아 있는 경우가 있으므로 모두 전송해 주는 역할</a:t>
            </a:r>
            <a:endParaRPr kumimoji="1" lang="en-US" altLang="ko-Kore-KR" sz="140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490D488-B5FE-264D-A882-FDD231C93702}"/>
              </a:ext>
            </a:extLst>
          </p:cNvPr>
          <p:cNvCxnSpPr>
            <a:cxnSpLocks/>
          </p:cNvCxnSpPr>
          <p:nvPr/>
        </p:nvCxnSpPr>
        <p:spPr>
          <a:xfrm flipH="1" flipV="1">
            <a:off x="5128933" y="1768752"/>
            <a:ext cx="1621491" cy="1149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43FF7E5-3539-8A4D-8F34-3F96ACC44343}"/>
              </a:ext>
            </a:extLst>
          </p:cNvPr>
          <p:cNvCxnSpPr>
            <a:cxnSpLocks/>
          </p:cNvCxnSpPr>
          <p:nvPr/>
        </p:nvCxnSpPr>
        <p:spPr>
          <a:xfrm flipH="1">
            <a:off x="7531474" y="2074592"/>
            <a:ext cx="156994" cy="2320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C161ED5-D330-7448-B706-AC8999C6DDEE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6335542" y="5765355"/>
            <a:ext cx="724164" cy="2154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02CD57F-7684-6F4D-8DBF-FB975B23F9B1}"/>
              </a:ext>
            </a:extLst>
          </p:cNvPr>
          <p:cNvSpPr txBox="1"/>
          <p:nvPr/>
        </p:nvSpPr>
        <p:spPr>
          <a:xfrm>
            <a:off x="7059706" y="5611465"/>
            <a:ext cx="4012637" cy="73866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서버가 대기하고 있다가 </a:t>
            </a:r>
            <a:r>
              <a:rPr kumimoji="1" lang="en-US" altLang="ko-Kore-KR" sz="1400" dirty="0"/>
              <a:t>accept</a:t>
            </a:r>
            <a:r>
              <a:rPr kumimoji="1" lang="ko-Kore-KR" altLang="en-US" sz="1400" dirty="0"/>
              <a:t>가 들어오면 실행</a:t>
            </a:r>
            <a:endParaRPr kumimoji="1" lang="en-US" altLang="ko-Kore-KR" sz="1400" dirty="0"/>
          </a:p>
          <a:p>
            <a:r>
              <a:rPr kumimoji="1" lang="ko-Kore-KR" altLang="en-US" sz="1400" dirty="0"/>
              <a:t>클라이언트의 소켓이 이쪽에 연결</a:t>
            </a:r>
            <a:endParaRPr kumimoji="1" lang="en-US" altLang="ko-Kore-KR" sz="1400" dirty="0"/>
          </a:p>
          <a:p>
            <a:r>
              <a:rPr kumimoji="1" lang="ko-Kore-KR" altLang="en-US" sz="1400" dirty="0"/>
              <a:t>클라이언트에서 넘어온 </a:t>
            </a:r>
            <a:r>
              <a:rPr kumimoji="1" lang="en-US" altLang="ko-Kore-KR" sz="1400" dirty="0"/>
              <a:t>IP</a:t>
            </a:r>
            <a:r>
              <a:rPr kumimoji="1" lang="ko-Kore-KR" altLang="en-US" sz="1400" dirty="0"/>
              <a:t>정보와 </a:t>
            </a:r>
            <a:r>
              <a:rPr kumimoji="1" lang="en-US" altLang="ko-Kore-KR" sz="1400" dirty="0"/>
              <a:t>port</a:t>
            </a:r>
            <a:r>
              <a:rPr kumimoji="1" lang="ko-Kore-KR" altLang="en-US" sz="1400" dirty="0"/>
              <a:t>정보 출력</a:t>
            </a:r>
            <a:endParaRPr kumimoji="1" lang="en-US" altLang="ko-Kore-KR" sz="1400" dirty="0"/>
          </a:p>
        </p:txBody>
      </p:sp>
      <p:sp>
        <p:nvSpPr>
          <p:cNvPr id="27" name="줄무늬가 있는 오른쪽 화살표[S] 26">
            <a:extLst>
              <a:ext uri="{FF2B5EF4-FFF2-40B4-BE49-F238E27FC236}">
                <a16:creationId xmlns:a16="http://schemas.microsoft.com/office/drawing/2014/main" id="{C5FCB066-F9F4-BD4D-BC79-307BD6B9954B}"/>
              </a:ext>
            </a:extLst>
          </p:cNvPr>
          <p:cNvSpPr/>
          <p:nvPr/>
        </p:nvSpPr>
        <p:spPr>
          <a:xfrm rot="5400000">
            <a:off x="11392736" y="6111688"/>
            <a:ext cx="578224" cy="53788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9D5FBF-EFD4-2645-BB31-5053C17F03C4}"/>
              </a:ext>
            </a:extLst>
          </p:cNvPr>
          <p:cNvSpPr txBox="1"/>
          <p:nvPr/>
        </p:nvSpPr>
        <p:spPr>
          <a:xfrm>
            <a:off x="5002591" y="934730"/>
            <a:ext cx="4278735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ore-KR" sz="1400" dirty="0" err="1" smtClean="0"/>
              <a:t>locathost</a:t>
            </a:r>
            <a:r>
              <a:rPr kumimoji="1" lang="en-US" altLang="ko-Kore-KR" sz="1400" dirty="0" smtClean="0"/>
              <a:t>: </a:t>
            </a:r>
            <a:r>
              <a:rPr kumimoji="1" lang="ko-KR" altLang="en-US" sz="1400" dirty="0" smtClean="0"/>
              <a:t>자신의 컴퓨터 </a:t>
            </a:r>
            <a:r>
              <a:rPr kumimoji="1" lang="en-US" altLang="ko-KR" sz="1400" dirty="0" smtClean="0"/>
              <a:t>127.0.0.1</a:t>
            </a:r>
            <a:r>
              <a:rPr kumimoji="1" lang="ko-KR" altLang="en-US" sz="1400" dirty="0" smtClean="0"/>
              <a:t>로 예약되어 있음</a:t>
            </a:r>
            <a:endParaRPr kumimoji="1" lang="en-US" altLang="ko-Kore-KR" sz="1400" dirty="0" smtClean="0"/>
          </a:p>
        </p:txBody>
      </p:sp>
    </p:spTree>
    <p:extLst>
      <p:ext uri="{BB962C8B-B14F-4D97-AF65-F5344CB8AC3E}">
        <p14:creationId xmlns:p14="http://schemas.microsoft.com/office/powerpoint/2010/main" val="211851130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58DFC6A-BC41-9241-A0C1-AEF1E8063A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019"/>
          <a:stretch/>
        </p:blipFill>
        <p:spPr>
          <a:xfrm>
            <a:off x="575781" y="779929"/>
            <a:ext cx="11228696" cy="5553635"/>
          </a:xfrm>
          <a:prstGeom prst="rect">
            <a:avLst/>
          </a:prstGeom>
        </p:spPr>
      </p:pic>
      <p:sp>
        <p:nvSpPr>
          <p:cNvPr id="6" name="줄무늬가 있는 오른쪽 화살표[S] 5">
            <a:extLst>
              <a:ext uri="{FF2B5EF4-FFF2-40B4-BE49-F238E27FC236}">
                <a16:creationId xmlns:a16="http://schemas.microsoft.com/office/drawing/2014/main" id="{BDDEDB49-E7E3-B443-917C-FF59F58DA2E7}"/>
              </a:ext>
            </a:extLst>
          </p:cNvPr>
          <p:cNvSpPr/>
          <p:nvPr/>
        </p:nvSpPr>
        <p:spPr>
          <a:xfrm rot="5400000">
            <a:off x="11246424" y="6259605"/>
            <a:ext cx="578224" cy="53788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7065476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FD4E686-9350-144E-B241-F6338B698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716"/>
            <a:ext cx="12192000" cy="230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3604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5826BE7-517C-324A-876D-C1775CF35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217"/>
            <a:ext cx="12192000" cy="4649566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C5FE31F-70DB-7641-B171-D22C680375B1}"/>
              </a:ext>
            </a:extLst>
          </p:cNvPr>
          <p:cNvCxnSpPr>
            <a:cxnSpLocks/>
          </p:cNvCxnSpPr>
          <p:nvPr/>
        </p:nvCxnSpPr>
        <p:spPr>
          <a:xfrm flipH="1" flipV="1">
            <a:off x="7476564" y="2433917"/>
            <a:ext cx="510990" cy="3499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A38ACE-B049-5D42-B444-EE096A602C06}"/>
              </a:ext>
            </a:extLst>
          </p:cNvPr>
          <p:cNvSpPr/>
          <p:nvPr/>
        </p:nvSpPr>
        <p:spPr>
          <a:xfrm>
            <a:off x="2568389" y="995082"/>
            <a:ext cx="1775012" cy="3242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3145599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4500" y="1205439"/>
            <a:ext cx="11302999" cy="939784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과제물 제출</a:t>
            </a:r>
            <a:r>
              <a:rPr lang="en-US" altLang="ko-KR" dirty="0"/>
              <a:t>-</a:t>
            </a:r>
            <a:r>
              <a:rPr lang="ko-KR" altLang="en-US" dirty="0"/>
              <a:t>실습</a:t>
            </a:r>
            <a:r>
              <a:rPr lang="en-US" altLang="ko-KR" dirty="0"/>
              <a:t>16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 err="1"/>
              <a:t>서버시작</a:t>
            </a:r>
            <a:r>
              <a:rPr lang="ko-KR" altLang="en-US" dirty="0"/>
              <a:t> 클릭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en-US" dirty="0" err="1"/>
              <a:t>글자입력</a:t>
            </a:r>
            <a:r>
              <a:rPr lang="en-US" altLang="ko-KR" dirty="0"/>
              <a:t>-</a:t>
            </a:r>
            <a:r>
              <a:rPr lang="ko-KR" altLang="en-US" dirty="0"/>
              <a:t> 전송</a:t>
            </a:r>
            <a:br>
              <a:rPr lang="ko-KR" altLang="en-US" dirty="0"/>
            </a:br>
            <a:r>
              <a:rPr lang="ko-KR" altLang="en-US" dirty="0" err="1"/>
              <a:t>동작과정을</a:t>
            </a:r>
            <a:r>
              <a:rPr lang="ko-KR" altLang="en-US" dirty="0"/>
              <a:t> 녹화하여 제출</a:t>
            </a:r>
            <a:br>
              <a:rPr lang="ko-KR" altLang="en-US" dirty="0"/>
            </a:b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5E0B7F-F738-E84C-8E2D-2FA06EA1B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613" y="107576"/>
            <a:ext cx="3856012" cy="6750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02206" y="1272113"/>
            <a:ext cx="1141884" cy="6428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네트워킹</a:t>
            </a:r>
            <a:r>
              <a:rPr lang="en-US" altLang="ko-KR"/>
              <a:t>?</a:t>
            </a:r>
          </a:p>
          <a:p>
            <a:pPr>
              <a:defRPr/>
            </a:pPr>
            <a:endParaRPr lang="en-US" altLang="ko-KR"/>
          </a:p>
        </p:txBody>
      </p:sp>
      <p:sp>
        <p:nvSpPr>
          <p:cNvPr id="8" name="TextBox 7"/>
          <p:cNvSpPr txBox="1"/>
          <p:nvPr/>
        </p:nvSpPr>
        <p:spPr>
          <a:xfrm>
            <a:off x="4904947" y="1272113"/>
            <a:ext cx="2382105" cy="3666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소켓과 웹으로 연결하기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225684" y="1272113"/>
            <a:ext cx="1991252" cy="3666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sz="1800" b="0" i="0" u="none" strike="noStrike" kern="1200" cap="none" spc="0" normalizeH="0">
                <a:latin typeface="함초롬돋움"/>
                <a:ea typeface="함초롬돋움"/>
                <a:cs typeface="+mn-cs"/>
              </a:rPr>
              <a:t>Volley Json Gson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47625" y="2041995"/>
            <a:ext cx="3941379" cy="3153103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25310" y="2090573"/>
            <a:ext cx="3941379" cy="3153103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8193470" y="2090573"/>
            <a:ext cx="3941379" cy="3153103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3" name="직사각형 12"/>
          <p:cNvSpPr/>
          <p:nvPr/>
        </p:nvSpPr>
        <p:spPr>
          <a:xfrm>
            <a:off x="256189" y="3393856"/>
            <a:ext cx="1067456" cy="673318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4" name="직사각형 13"/>
          <p:cNvSpPr/>
          <p:nvPr/>
        </p:nvSpPr>
        <p:spPr>
          <a:xfrm>
            <a:off x="2372578" y="2981488"/>
            <a:ext cx="1067456" cy="1476703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5" name="타원 14"/>
          <p:cNvSpPr/>
          <p:nvPr/>
        </p:nvSpPr>
        <p:spPr>
          <a:xfrm>
            <a:off x="4659039" y="2533978"/>
            <a:ext cx="884346" cy="895021"/>
          </a:xfrm>
          <a:prstGeom prst="ellipse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6" name="타원 15"/>
          <p:cNvSpPr/>
          <p:nvPr/>
        </p:nvSpPr>
        <p:spPr>
          <a:xfrm>
            <a:off x="6402706" y="2533978"/>
            <a:ext cx="884346" cy="895021"/>
          </a:xfrm>
          <a:prstGeom prst="ellipse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7" name="타원 16"/>
          <p:cNvSpPr/>
          <p:nvPr/>
        </p:nvSpPr>
        <p:spPr>
          <a:xfrm>
            <a:off x="6402706" y="3732157"/>
            <a:ext cx="884346" cy="895021"/>
          </a:xfrm>
          <a:prstGeom prst="ellipse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8" name="타원 17"/>
          <p:cNvSpPr/>
          <p:nvPr/>
        </p:nvSpPr>
        <p:spPr>
          <a:xfrm>
            <a:off x="4659039" y="3667125"/>
            <a:ext cx="884346" cy="895021"/>
          </a:xfrm>
          <a:prstGeom prst="ellipse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9" name="타원 18"/>
          <p:cNvSpPr/>
          <p:nvPr/>
        </p:nvSpPr>
        <p:spPr>
          <a:xfrm>
            <a:off x="8783512" y="2533978"/>
            <a:ext cx="884346" cy="895021"/>
          </a:xfrm>
          <a:prstGeom prst="ellipse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0" name="타원 19"/>
          <p:cNvSpPr/>
          <p:nvPr/>
        </p:nvSpPr>
        <p:spPr>
          <a:xfrm>
            <a:off x="10573554" y="2533978"/>
            <a:ext cx="884346" cy="895021"/>
          </a:xfrm>
          <a:prstGeom prst="ellipse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1" name="타원 20"/>
          <p:cNvSpPr/>
          <p:nvPr/>
        </p:nvSpPr>
        <p:spPr>
          <a:xfrm>
            <a:off x="9779137" y="3732157"/>
            <a:ext cx="884346" cy="895021"/>
          </a:xfrm>
          <a:prstGeom prst="ellipse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2" name="TextBox 21"/>
          <p:cNvSpPr txBox="1"/>
          <p:nvPr/>
        </p:nvSpPr>
        <p:spPr>
          <a:xfrm>
            <a:off x="366809" y="3525202"/>
            <a:ext cx="810481" cy="360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컴퓨터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563078" y="3496627"/>
            <a:ext cx="595412" cy="360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서버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95972" y="2813783"/>
            <a:ext cx="596118" cy="365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소켓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37566" y="2798658"/>
            <a:ext cx="1014626" cy="365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서버소켓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402706" y="3996837"/>
            <a:ext cx="1013459" cy="365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웹페이지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708486" y="3860793"/>
            <a:ext cx="785451" cy="642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/>
              <a:t>HTTP</a:t>
            </a:r>
          </a:p>
          <a:p>
            <a:pPr>
              <a:defRPr/>
            </a:pPr>
            <a:r>
              <a:rPr lang="ko-KR" altLang="en-US"/>
              <a:t>요청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783512" y="2798657"/>
            <a:ext cx="794828" cy="36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/>
              <a:t>Volley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573554" y="2798657"/>
            <a:ext cx="671661" cy="36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/>
              <a:t>Json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843594" y="3996837"/>
            <a:ext cx="734871" cy="36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/>
              <a:t>Gson</a:t>
            </a:r>
          </a:p>
        </p:txBody>
      </p:sp>
      <p:cxnSp>
        <p:nvCxnSpPr>
          <p:cNvPr id="33" name="직선 화살표 연결선 32"/>
          <p:cNvCxnSpPr/>
          <p:nvPr/>
        </p:nvCxnSpPr>
        <p:spPr>
          <a:xfrm rot="10800000">
            <a:off x="1456668" y="3429000"/>
            <a:ext cx="78742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V="1">
            <a:off x="1323646" y="3556554"/>
            <a:ext cx="1048932" cy="0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H="1">
            <a:off x="1352180" y="3956055"/>
            <a:ext cx="1020398" cy="0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5484069" y="2788937"/>
            <a:ext cx="929523" cy="0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flipH="1">
            <a:off x="5493937" y="3188438"/>
            <a:ext cx="978730" cy="0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5484069" y="3961922"/>
            <a:ext cx="929523" cy="0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H="1">
            <a:off x="5493937" y="4361423"/>
            <a:ext cx="978730" cy="0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0C1476-E4C9-9A49-880E-01F922B0B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HTTP</a:t>
            </a:r>
            <a:r>
              <a:rPr kumimoji="1" lang="ko-KR" altLang="en-US" dirty="0"/>
              <a:t>로 웹 서버에 접속하기</a:t>
            </a:r>
            <a:r>
              <a:rPr kumimoji="1" lang="en-US" altLang="ko-KR" dirty="0"/>
              <a:t>- </a:t>
            </a:r>
            <a:r>
              <a:rPr kumimoji="1" lang="en-US" altLang="ko-KR" dirty="0" err="1"/>
              <a:t>HttpURLConnection</a:t>
            </a:r>
            <a:r>
              <a:rPr kumimoji="1" lang="en-US" altLang="ko-KR" dirty="0"/>
              <a:t>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73EBB0-0BD2-B34E-B82C-2E69697F0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799" y="948530"/>
            <a:ext cx="11589872" cy="566998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ore-KR" dirty="0"/>
              <a:t> </a:t>
            </a:r>
            <a:r>
              <a:rPr kumimoji="1" lang="ko-KR" altLang="en-US" dirty="0"/>
              <a:t>표준 자바의 방식을 그대로 사용할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 자바에서 </a:t>
            </a:r>
            <a:r>
              <a:rPr kumimoji="1" lang="en-US" altLang="ko-KR" dirty="0"/>
              <a:t>HTTP</a:t>
            </a:r>
            <a:r>
              <a:rPr kumimoji="1" lang="ko-KR" altLang="en-US" dirty="0"/>
              <a:t> 클라이언트를 만드는 가장 간단한 방법은 </a:t>
            </a:r>
            <a:r>
              <a:rPr kumimoji="1" lang="en-US" altLang="ko-KR" dirty="0"/>
              <a:t>URL</a:t>
            </a:r>
            <a:r>
              <a:rPr kumimoji="1" lang="ko-KR" altLang="en-US" dirty="0"/>
              <a:t> 객체를 만들고 </a:t>
            </a:r>
            <a:r>
              <a:rPr kumimoji="1" lang="en-US" altLang="ko-KR" dirty="0" err="1"/>
              <a:t>openConnection</a:t>
            </a:r>
            <a:r>
              <a:rPr kumimoji="1" lang="en-US" altLang="ko-KR" dirty="0"/>
              <a:t> </a:t>
            </a:r>
            <a:r>
              <a:rPr kumimoji="1" lang="ko-KR" altLang="en-US" dirty="0"/>
              <a:t>메서드를 호출하여 </a:t>
            </a:r>
            <a:r>
              <a:rPr kumimoji="1" lang="en-US" altLang="ko-KR" dirty="0" err="1"/>
              <a:t>HttpURLConnection</a:t>
            </a:r>
            <a:r>
              <a:rPr kumimoji="1" lang="en-US" altLang="ko-KR" dirty="0"/>
              <a:t> </a:t>
            </a:r>
            <a:r>
              <a:rPr kumimoji="1" lang="ko-KR" altLang="en-US" dirty="0"/>
              <a:t>객체를 만드는 것입니다</a:t>
            </a:r>
            <a:r>
              <a:rPr kumimoji="1" lang="en-US" altLang="ko-KR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dirty="0"/>
              <a:t>    </a:t>
            </a:r>
            <a:r>
              <a:rPr kumimoji="1" lang="en-US" altLang="ko-KR" dirty="0"/>
              <a:t>[API]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dirty="0"/>
              <a:t>     public </a:t>
            </a:r>
            <a:r>
              <a:rPr kumimoji="1" lang="en-US" altLang="ko-KR" dirty="0" err="1"/>
              <a:t>URLConnection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openConnection</a:t>
            </a:r>
            <a:r>
              <a:rPr kumimoji="1" lang="en-US" altLang="ko-KR" dirty="0"/>
              <a:t>()</a:t>
            </a:r>
          </a:p>
          <a:p>
            <a:pPr>
              <a:lnSpc>
                <a:spcPct val="150000"/>
              </a:lnSpc>
            </a:pPr>
            <a:r>
              <a:rPr kumimoji="1" lang="ko-KR" altLang="en-US" dirty="0"/>
              <a:t> </a:t>
            </a:r>
            <a:r>
              <a:rPr kumimoji="1" lang="en-US" altLang="ko-KR" dirty="0"/>
              <a:t>URL</a:t>
            </a:r>
            <a:r>
              <a:rPr kumimoji="1" lang="ko-KR" altLang="en-US" dirty="0"/>
              <a:t> 객체에 들어 있는 문자열이 </a:t>
            </a:r>
            <a:r>
              <a:rPr kumimoji="1" lang="en-US" altLang="ko-KR" dirty="0"/>
              <a:t>http://</a:t>
            </a:r>
            <a:r>
              <a:rPr kumimoji="1" lang="ko-KR" altLang="en-US" dirty="0"/>
              <a:t>를 포함하면 </a:t>
            </a:r>
            <a:r>
              <a:rPr kumimoji="1" lang="en-US" altLang="ko-KR" dirty="0"/>
              <a:t>HTTP</a:t>
            </a:r>
            <a:r>
              <a:rPr kumimoji="1" lang="ko-KR" altLang="en-US" dirty="0"/>
              <a:t>연결을 위한 객체를 만들게 되므로 </a:t>
            </a:r>
            <a:r>
              <a:rPr kumimoji="1" lang="en-US" altLang="ko-KR" dirty="0" err="1"/>
              <a:t>openConnection</a:t>
            </a:r>
            <a:r>
              <a:rPr kumimoji="1" lang="ko-KR" altLang="en-US" dirty="0"/>
              <a:t>메서드가 반환하는 </a:t>
            </a:r>
            <a:r>
              <a:rPr kumimoji="1" lang="en-US" altLang="ko-KR" dirty="0" err="1"/>
              <a:t>URLConnection</a:t>
            </a:r>
            <a:r>
              <a:rPr kumimoji="1" lang="ko-KR" altLang="en-US" dirty="0"/>
              <a:t>객체를 </a:t>
            </a:r>
            <a:r>
              <a:rPr kumimoji="1" lang="en-US" altLang="ko-KR" dirty="0" err="1"/>
              <a:t>HttpURLConnection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형변환하여</a:t>
            </a:r>
            <a:r>
              <a:rPr kumimoji="1" lang="ko-KR" altLang="en-US" dirty="0"/>
              <a:t> 사용할 수 있습니다</a:t>
            </a:r>
            <a:r>
              <a:rPr kumimoji="1" lang="en-US" altLang="ko-KR" dirty="0"/>
              <a:t>. </a:t>
            </a:r>
            <a:r>
              <a:rPr kumimoji="1" lang="en-US" altLang="ko-KR" dirty="0" err="1"/>
              <a:t>HttpURLConnection</a:t>
            </a:r>
            <a:r>
              <a:rPr kumimoji="1" lang="ko-KR" altLang="en-US" dirty="0"/>
              <a:t> 객체로 연결할 경우에는 </a:t>
            </a:r>
            <a:r>
              <a:rPr kumimoji="1" lang="en-US" altLang="ko-KR" dirty="0"/>
              <a:t>GET</a:t>
            </a:r>
            <a:r>
              <a:rPr kumimoji="1" lang="ko-KR" altLang="en-US" dirty="0"/>
              <a:t>이나  </a:t>
            </a:r>
            <a:r>
              <a:rPr kumimoji="1" lang="en-US" altLang="ko-KR" dirty="0"/>
              <a:t>POST</a:t>
            </a:r>
            <a:r>
              <a:rPr kumimoji="1" lang="ko-KR" altLang="en-US" dirty="0"/>
              <a:t>와 같은 요청 방식과 함께 요청을 위한 파라미터들을 설정할 수 있습니다</a:t>
            </a:r>
            <a:r>
              <a:rPr kumimoji="1" lang="en-US" altLang="ko-KR" dirty="0"/>
              <a:t>. 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0908894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12FABA-E7C7-6747-BFAC-A82525C2E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500" y="366806"/>
            <a:ext cx="11302999" cy="4960939"/>
          </a:xfrm>
        </p:spPr>
        <p:txBody>
          <a:bodyPr/>
          <a:lstStyle/>
          <a:p>
            <a:endParaRPr kumimoji="1" lang="en-US" altLang="ko-Kore-KR" dirty="0"/>
          </a:p>
          <a:p>
            <a:pPr marL="0" indent="0">
              <a:buNone/>
            </a:pPr>
            <a:r>
              <a:rPr kumimoji="1" lang="en-US" altLang="ko-KR" dirty="0"/>
              <a:t> [API]</a:t>
            </a:r>
          </a:p>
          <a:p>
            <a:pPr marL="0" indent="0">
              <a:buNone/>
            </a:pPr>
            <a:r>
              <a:rPr kumimoji="1" lang="en-US" altLang="ko-KR" dirty="0"/>
              <a:t>   public void </a:t>
            </a:r>
            <a:r>
              <a:rPr kumimoji="1" lang="en-US" altLang="ko-KR" dirty="0" err="1"/>
              <a:t>setRequestMethod</a:t>
            </a:r>
            <a:r>
              <a:rPr kumimoji="1" lang="en-US" altLang="ko-KR" dirty="0"/>
              <a:t>(String method)</a:t>
            </a:r>
          </a:p>
          <a:p>
            <a:pPr marL="0" indent="0">
              <a:buNone/>
            </a:pPr>
            <a:r>
              <a:rPr kumimoji="1" lang="ko-Kore-KR" altLang="en-US" dirty="0"/>
              <a:t>    요청 방식을 지정하는 메서드</a:t>
            </a:r>
            <a:endParaRPr kumimoji="1" lang="en-US" altLang="ko-Kore-KR" dirty="0"/>
          </a:p>
          <a:p>
            <a:pPr marL="0" indent="0">
              <a:buNone/>
            </a:pPr>
            <a:r>
              <a:rPr kumimoji="1" lang="en-US" altLang="ko-Kore-KR" dirty="0"/>
              <a:t>    GET</a:t>
            </a:r>
            <a:r>
              <a:rPr kumimoji="1" lang="ko-Kore-KR" altLang="en-US" dirty="0"/>
              <a:t>이나 </a:t>
            </a:r>
            <a:r>
              <a:rPr kumimoji="1" lang="en-US" altLang="ko-Kore-KR" dirty="0"/>
              <a:t>POST </a:t>
            </a:r>
            <a:r>
              <a:rPr kumimoji="1" lang="ko-Kore-KR" altLang="en-US" dirty="0"/>
              <a:t>문자열을 파라미터로 전달</a:t>
            </a:r>
            <a:endParaRPr kumimoji="1" lang="en-US" altLang="ko-Kore-KR" dirty="0"/>
          </a:p>
          <a:p>
            <a:pPr marL="0" indent="0">
              <a:buNone/>
            </a:pPr>
            <a:endParaRPr kumimoji="1" lang="en-US" altLang="ko-Kore-KR" dirty="0"/>
          </a:p>
          <a:p>
            <a:pPr marL="0" indent="0">
              <a:buNone/>
            </a:pPr>
            <a:r>
              <a:rPr kumimoji="1" lang="en-US" altLang="ko-KR" dirty="0"/>
              <a:t>   public void </a:t>
            </a:r>
            <a:r>
              <a:rPr kumimoji="1" lang="en-US" altLang="ko-KR" dirty="0" err="1"/>
              <a:t>setRequestProperty</a:t>
            </a:r>
            <a:r>
              <a:rPr kumimoji="1" lang="en-US" altLang="ko-KR" dirty="0"/>
              <a:t>(String field, String </a:t>
            </a:r>
            <a:r>
              <a:rPr kumimoji="1" lang="en-US" altLang="ko-KR" dirty="0" err="1"/>
              <a:t>newValue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r>
              <a:rPr kumimoji="1" lang="en-US" altLang="ko-Kore-KR" dirty="0"/>
              <a:t>     </a:t>
            </a:r>
            <a:r>
              <a:rPr kumimoji="1" lang="ko-Kore-KR" altLang="en-US" dirty="0"/>
              <a:t>요청할 때 헤더에 들어가는 필드 값을 지정</a:t>
            </a:r>
            <a:endParaRPr lang="ko-Kore-KR" altLang="en-US" dirty="0"/>
          </a:p>
          <a:p>
            <a:pPr marL="0" indent="0">
              <a:buNone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2851934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F000C4-EBB9-3C40-AA3E-76655C2A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더 알아보기</a:t>
            </a:r>
            <a:r>
              <a:rPr kumimoji="1" lang="en-US" altLang="ko-Kore-KR" dirty="0"/>
              <a:t>: </a:t>
            </a:r>
            <a:r>
              <a:rPr lang="en" altLang="ko-Kore-KR" sz="2800" b="1" dirty="0"/>
              <a:t>GET</a:t>
            </a:r>
            <a:r>
              <a:rPr lang="ko-KR" altLang="en-US" sz="2800" b="1" dirty="0"/>
              <a:t>은 가져오는 것이고 </a:t>
            </a:r>
            <a:r>
              <a:rPr lang="en" altLang="ko-Kore-KR" sz="2800" b="1" dirty="0"/>
              <a:t>POST</a:t>
            </a:r>
            <a:r>
              <a:rPr lang="ko-KR" altLang="en-US" sz="2800" b="1" dirty="0"/>
              <a:t>는 수행하는 것입니다</a:t>
            </a:r>
            <a:r>
              <a:rPr lang="en-US" altLang="ko-KR" sz="2800" b="1" dirty="0"/>
              <a:t>.</a:t>
            </a:r>
            <a:r>
              <a:rPr kumimoji="1" lang="ko-Kore-KR" altLang="en-US" sz="2800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C8B08E-E8D8-4740-BF70-D6BA02BD6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GET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주소줄에</a:t>
            </a:r>
            <a:r>
              <a:rPr lang="ko-KR" altLang="en-US" dirty="0"/>
              <a:t> 값이 </a:t>
            </a:r>
            <a:r>
              <a:rPr lang="en-US" altLang="ko-KR" dirty="0"/>
              <a:t>?</a:t>
            </a:r>
            <a:r>
              <a:rPr lang="ko-KR" altLang="en-US" dirty="0"/>
              <a:t>뒤에 쌍으로 </a:t>
            </a:r>
            <a:r>
              <a:rPr lang="ko-KR" altLang="en-US" dirty="0" err="1"/>
              <a:t>이어붙고</a:t>
            </a:r>
            <a:endParaRPr lang="en-US" altLang="ko-KR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dirty="0"/>
              <a:t>URL</a:t>
            </a:r>
            <a:r>
              <a:rPr lang="ko-KR" altLang="en-US" dirty="0"/>
              <a:t>에 이어</a:t>
            </a:r>
            <a:r>
              <a:rPr lang="en-US" altLang="ko-KR" dirty="0"/>
              <a:t> </a:t>
            </a:r>
            <a:r>
              <a:rPr lang="ko-KR" altLang="en-US" dirty="0"/>
              <a:t>붙기 때문에 길이</a:t>
            </a:r>
            <a:r>
              <a:rPr lang="en-US" altLang="ko-KR" dirty="0"/>
              <a:t> </a:t>
            </a:r>
            <a:r>
              <a:rPr lang="ko-KR" altLang="en-US" dirty="0"/>
              <a:t>제한이 있어서 많은</a:t>
            </a:r>
            <a:r>
              <a:rPr lang="en-US" altLang="ko-KR" dirty="0"/>
              <a:t> </a:t>
            </a:r>
            <a:r>
              <a:rPr lang="ko-KR" altLang="en-US" dirty="0"/>
              <a:t>양의 데이터는 보내기 어려움</a:t>
            </a:r>
            <a:endParaRPr lang="en-US" altLang="ko-KR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dirty="0"/>
              <a:t>http://</a:t>
            </a:r>
            <a:r>
              <a:rPr lang="en" altLang="ko-Kore-KR" dirty="0" err="1"/>
              <a:t>url</a:t>
            </a:r>
            <a:r>
              <a:rPr lang="en" altLang="ko-Kore-KR" dirty="0"/>
              <a:t>/</a:t>
            </a:r>
            <a:r>
              <a:rPr lang="en" altLang="ko-Kore-KR" dirty="0" err="1"/>
              <a:t>bbslist.html?id</a:t>
            </a:r>
            <a:r>
              <a:rPr lang="en" altLang="ko-Kore-KR" dirty="0"/>
              <a:t>=5&amp;pagenum=2 </a:t>
            </a:r>
            <a:r>
              <a:rPr lang="ko-KR" altLang="en-US" dirty="0"/>
              <a:t>같이 하는 것이 </a:t>
            </a:r>
            <a:r>
              <a:rPr lang="en" altLang="ko-Kore-KR" dirty="0"/>
              <a:t>GET</a:t>
            </a:r>
            <a:r>
              <a:rPr lang="ko-KR" altLang="en-US" dirty="0"/>
              <a:t>방식</a:t>
            </a:r>
            <a:endParaRPr lang="en-US" altLang="ko-KR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dirty="0"/>
              <a:t>id</a:t>
            </a:r>
            <a:r>
              <a:rPr lang="ko-KR" altLang="en-US" dirty="0"/>
              <a:t>를 넘겨서 게시판의 리스트를 가져온다고 하면 당연히 </a:t>
            </a:r>
            <a:r>
              <a:rPr lang="en" altLang="ko-Kore-KR" dirty="0"/>
              <a:t>GET</a:t>
            </a:r>
            <a:r>
              <a:rPr lang="ko-KR" altLang="en-US" dirty="0"/>
              <a:t>을 쓸 것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dirty="0"/>
              <a:t>GET</a:t>
            </a:r>
            <a:r>
              <a:rPr lang="ko-KR" altLang="en-US" dirty="0"/>
              <a:t>은 서버에서 어떤 데이터를 가져와서 </a:t>
            </a:r>
            <a:r>
              <a:rPr lang="ko-KR" altLang="en-US" dirty="0" err="1"/>
              <a:t>보여준다거나</a:t>
            </a:r>
            <a:r>
              <a:rPr lang="ko-KR" altLang="en-US" dirty="0"/>
              <a:t> 하는 용도이지 서버의 값이나 상태 등을 바꾸지 않습니다</a:t>
            </a:r>
            <a:r>
              <a:rPr lang="en-US" altLang="ko-KR" dirty="0"/>
              <a:t>.(</a:t>
            </a:r>
            <a:r>
              <a:rPr lang="ko-KR" altLang="en-US" dirty="0"/>
              <a:t>보통의 경우</a:t>
            </a:r>
            <a:r>
              <a:rPr lang="en-US" altLang="ko-KR" dirty="0"/>
              <a:t>.)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8752536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773E49-8467-634B-99C8-5EDC01FF2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799" y="1308100"/>
            <a:ext cx="11616766" cy="4960939"/>
          </a:xfrm>
        </p:spPr>
        <p:txBody>
          <a:bodyPr/>
          <a:lstStyle/>
          <a:p>
            <a:r>
              <a:rPr kumimoji="1" lang="en-US" altLang="ko-Kore-KR" dirty="0"/>
              <a:t>POST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숨겨져서</a:t>
            </a:r>
            <a:r>
              <a:rPr lang="en-US" altLang="ko-KR" dirty="0"/>
              <a:t>(</a:t>
            </a:r>
            <a:r>
              <a:rPr lang="en" altLang="ko-Kore-KR" dirty="0"/>
              <a:t>body</a:t>
            </a:r>
            <a:r>
              <a:rPr lang="ko-KR" altLang="en-US" dirty="0"/>
              <a:t>안에</a:t>
            </a:r>
            <a:r>
              <a:rPr lang="en-US" altLang="ko-KR" dirty="0"/>
              <a:t>) </a:t>
            </a:r>
            <a:r>
              <a:rPr lang="ko-KR" altLang="en-US" dirty="0"/>
              <a:t>보내진다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많은 양의 보내기에도 적합하다</a:t>
            </a:r>
            <a:r>
              <a:rPr lang="en-US" altLang="ko-KR" dirty="0"/>
              <a:t>.(</a:t>
            </a:r>
            <a:r>
              <a:rPr lang="ko-KR" altLang="en-US" dirty="0"/>
              <a:t>역시 용량 제한은 있지만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dirty="0"/>
              <a:t>form</a:t>
            </a:r>
            <a:r>
              <a:rPr lang="ko-KR" altLang="en-US" dirty="0"/>
              <a:t>을 이용해서 </a:t>
            </a:r>
            <a:r>
              <a:rPr lang="en" altLang="ko-Kore-KR" dirty="0"/>
              <a:t>submit</a:t>
            </a:r>
            <a:r>
              <a:rPr lang="ko-KR" altLang="en-US" dirty="0"/>
              <a:t>을 하는 형태가 </a:t>
            </a:r>
            <a:r>
              <a:rPr lang="en" altLang="ko-Kore-KR" dirty="0"/>
              <a:t>POST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글을 작성한다고 하면 </a:t>
            </a:r>
            <a:r>
              <a:rPr lang="en" altLang="ko-Kore-KR" dirty="0"/>
              <a:t>POST</a:t>
            </a:r>
            <a:r>
              <a:rPr lang="ko-KR" altLang="en-US" dirty="0"/>
              <a:t>를 작성하는 것이 일반적</a:t>
            </a:r>
            <a:endParaRPr lang="en-US" altLang="ko-KR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전달해야 될 양이 많을 경우에는 고민없이 </a:t>
            </a:r>
            <a:r>
              <a:rPr lang="en" altLang="ko-Kore-KR" dirty="0"/>
              <a:t>POST</a:t>
            </a:r>
            <a:r>
              <a:rPr lang="ko-KR" altLang="en-US" dirty="0"/>
              <a:t>를 쓰게 </a:t>
            </a:r>
            <a:r>
              <a:rPr lang="ko-Kore-KR" altLang="en-US" dirty="0"/>
              <a:t>됨</a:t>
            </a:r>
            <a:r>
              <a:rPr lang="en-US" altLang="ko-Kore-KR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dirty="0"/>
              <a:t>POST</a:t>
            </a:r>
            <a:r>
              <a:rPr lang="ko-KR" altLang="en-US" dirty="0"/>
              <a:t>는 서버의 값이나 상태를 바꾸기 위해서 사용합니다</a:t>
            </a:r>
            <a:r>
              <a:rPr lang="en-US" altLang="ko-KR" dirty="0"/>
              <a:t>.</a:t>
            </a:r>
            <a:r>
              <a:rPr lang="ko-KR" altLang="en-US" dirty="0"/>
              <a:t> 글쓰기를 하면 글의 내용이 </a:t>
            </a:r>
            <a:r>
              <a:rPr lang="ko-KR" altLang="en-US" dirty="0" err="1"/>
              <a:t>디비에</a:t>
            </a:r>
            <a:r>
              <a:rPr lang="ko-KR" altLang="en-US" dirty="0"/>
              <a:t> 저장이 되고 수정을 하면 </a:t>
            </a:r>
            <a:r>
              <a:rPr lang="ko-KR" altLang="en-US" dirty="0" err="1"/>
              <a:t>디비</a:t>
            </a:r>
            <a:r>
              <a:rPr lang="ko-KR" altLang="en-US" dirty="0"/>
              <a:t> 값이 수정이 되죠</a:t>
            </a:r>
            <a:r>
              <a:rPr lang="en-US" altLang="ko-KR" dirty="0"/>
              <a:t>. </a:t>
            </a:r>
            <a:r>
              <a:rPr lang="ko-KR" altLang="en-US" dirty="0"/>
              <a:t>이럴 경우에 </a:t>
            </a:r>
            <a:r>
              <a:rPr lang="en" altLang="ko-Kore-KR" dirty="0"/>
              <a:t>POST</a:t>
            </a:r>
            <a:r>
              <a:rPr lang="ko-KR" altLang="en-US" dirty="0"/>
              <a:t>를 사용합니다</a:t>
            </a:r>
            <a:r>
              <a:rPr lang="en-US" altLang="ko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pPr marL="0" indent="0">
              <a:buNone/>
            </a:pPr>
            <a:endParaRPr kumimoji="1" lang="ko-Kore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03971CE-9763-9B49-A55D-49D34A3CA3CF}"/>
              </a:ext>
            </a:extLst>
          </p:cNvPr>
          <p:cNvSpPr txBox="1">
            <a:spLocks/>
          </p:cNvSpPr>
          <p:nvPr/>
        </p:nvSpPr>
        <p:spPr>
          <a:xfrm>
            <a:off x="444500" y="119069"/>
            <a:ext cx="11302999" cy="93978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3800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ore-KR" altLang="en-US" dirty="0"/>
              <a:t>더 알아보기</a:t>
            </a:r>
            <a:r>
              <a:rPr kumimoji="1" lang="en-US" altLang="ko-Kore-KR" dirty="0"/>
              <a:t>: </a:t>
            </a:r>
            <a:r>
              <a:rPr lang="en" altLang="ko-Kore-KR" sz="2800" b="1" dirty="0"/>
              <a:t>GET</a:t>
            </a:r>
            <a:r>
              <a:rPr lang="ko-KR" altLang="en-US" sz="2800" b="1" dirty="0"/>
              <a:t>은 가져오는 것이고 </a:t>
            </a:r>
            <a:r>
              <a:rPr lang="en" altLang="ko-Kore-KR" sz="2800" b="1" dirty="0"/>
              <a:t>POST</a:t>
            </a:r>
            <a:r>
              <a:rPr lang="ko-KR" altLang="en-US" sz="2800" b="1" dirty="0"/>
              <a:t>는 수행하는 것입니다</a:t>
            </a:r>
            <a:r>
              <a:rPr lang="en-US" altLang="ko-KR" sz="2800" b="1" dirty="0"/>
              <a:t>.</a:t>
            </a:r>
            <a:r>
              <a:rPr kumimoji="1" lang="ko-Kore-KR" alt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784146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DA4EF7-17C3-AF40-B8F2-6402C05E0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이제 만들어 보자</a:t>
            </a:r>
            <a:r>
              <a:rPr kumimoji="1" lang="en-US" altLang="ko-KR" dirty="0"/>
              <a:t>.~!</a:t>
            </a:r>
            <a:r>
              <a:rPr kumimoji="1" lang="ko-KR" altLang="en-US" dirty="0"/>
              <a:t> </a:t>
            </a:r>
            <a:r>
              <a:rPr kumimoji="1" lang="en-US" altLang="ko-KR" dirty="0"/>
              <a:t>[</a:t>
            </a:r>
            <a:r>
              <a:rPr kumimoji="1" lang="ko-KR" altLang="en-US" dirty="0"/>
              <a:t>과제</a:t>
            </a:r>
            <a:r>
              <a:rPr kumimoji="1" lang="en-US" altLang="ko-KR" dirty="0"/>
              <a:t>17]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EE28C3-02E2-2546-B356-783B59D83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GET</a:t>
            </a:r>
            <a:r>
              <a:rPr kumimoji="1" lang="ko-Kore-KR" altLang="en-US" dirty="0"/>
              <a:t>방식을 사용하여 웹페이지 주소를 입력하면 해당 페이지의 내용을 가져오기</a:t>
            </a:r>
            <a:endParaRPr kumimoji="1" lang="en-US" altLang="ko-Kore-KR" dirty="0"/>
          </a:p>
          <a:p>
            <a:pPr marL="417200" indent="-457200">
              <a:buFont typeface="+mj-lt"/>
              <a:buAutoNum type="arabicPeriod"/>
            </a:pPr>
            <a:r>
              <a:rPr kumimoji="1" lang="en-US" altLang="ko-Kore-KR" dirty="0" err="1"/>
              <a:t>SampleHttp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프로젝트 만들고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패키지 이름은 </a:t>
            </a:r>
            <a:r>
              <a:rPr kumimoji="1" lang="en-US" altLang="ko-Kore-KR" dirty="0" err="1"/>
              <a:t>org.techtown.http</a:t>
            </a:r>
            <a:endParaRPr kumimoji="1" lang="en-US" altLang="ko-Kore-KR" dirty="0"/>
          </a:p>
          <a:p>
            <a:pPr marL="417200" indent="-457200">
              <a:buFont typeface="+mj-lt"/>
              <a:buAutoNum type="arabicPeriod"/>
            </a:pPr>
            <a:r>
              <a:rPr kumimoji="1" lang="en-US" altLang="ko-Kore-KR" dirty="0" err="1"/>
              <a:t>activity_main.xml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파일을 열고 디자인 화면에서 최상위 레이아웃을 리니어 레이아웃으로 변경</a:t>
            </a:r>
            <a:r>
              <a:rPr kumimoji="1" lang="en-US" altLang="ko-Kore-KR" dirty="0"/>
              <a:t>. </a:t>
            </a:r>
          </a:p>
          <a:p>
            <a:pPr marL="417200" indent="-457200">
              <a:buFont typeface="+mj-lt"/>
              <a:buAutoNum type="arabicPeriod"/>
            </a:pPr>
            <a:r>
              <a:rPr kumimoji="1" lang="ko-Kore-KR" altLang="en-US" dirty="0"/>
              <a:t>리니어 레이아웃의 </a:t>
            </a:r>
            <a:r>
              <a:rPr kumimoji="1" lang="en-US" altLang="ko-Kore-KR" dirty="0"/>
              <a:t>orientation</a:t>
            </a:r>
            <a:r>
              <a:rPr kumimoji="1" lang="ko-Kore-KR" altLang="en-US" dirty="0"/>
              <a:t> 속성값은 </a:t>
            </a:r>
            <a:r>
              <a:rPr kumimoji="1" lang="en-US" altLang="ko-Kore-KR" dirty="0"/>
              <a:t>vertical</a:t>
            </a:r>
            <a:r>
              <a:rPr kumimoji="1" lang="ko-Kore-KR" altLang="en-US" dirty="0"/>
              <a:t>로 설정하고 그 안에 있던 텍스트뷰는 삭제</a:t>
            </a:r>
            <a:endParaRPr kumimoji="1" lang="en-US" altLang="ko-Kore-KR" dirty="0"/>
          </a:p>
          <a:p>
            <a:pPr marL="417200" indent="-457200">
              <a:buFont typeface="+mj-lt"/>
              <a:buAutoNum type="arabicPeriod"/>
            </a:pPr>
            <a:r>
              <a:rPr kumimoji="1" lang="ko-Kore-KR" altLang="en-US" dirty="0"/>
              <a:t>팔레트에서 입력상자와 버튼을 하나씩 넣고 스크롤뷰를 추가한 후 그 안에 텍스트뷰 하나를 끌어다 추가</a:t>
            </a:r>
            <a:endParaRPr kumimoji="1" lang="en-US" altLang="ko-Kore-KR" dirty="0"/>
          </a:p>
          <a:p>
            <a:pPr marL="417200" indent="-457200">
              <a:buFont typeface="+mj-lt"/>
              <a:buAutoNum type="arabicPeriod"/>
            </a:pPr>
            <a:r>
              <a:rPr kumimoji="1" lang="ko-Kore-KR" altLang="en-US" dirty="0"/>
              <a:t>입력상자에는 사이트 주소를 입력할 것이며 버튼을 누르면 그 사이트로부터 응답 데이터를 가져와 아래쪽의 텍스트뷰에 보여줄 것입니다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버튼에는 </a:t>
            </a:r>
            <a:r>
              <a:rPr kumimoji="1" lang="en-US" altLang="ko-Kore-KR" dirty="0"/>
              <a:t>‘</a:t>
            </a:r>
            <a:r>
              <a:rPr kumimoji="1" lang="ko-Kore-KR" altLang="en-US" dirty="0"/>
              <a:t>요청하기</a:t>
            </a:r>
            <a:r>
              <a:rPr kumimoji="1" lang="en-US" altLang="ko-Kore-KR" dirty="0"/>
              <a:t>’ </a:t>
            </a:r>
            <a:r>
              <a:rPr kumimoji="1" lang="ko-Kore-KR" altLang="en-US" dirty="0"/>
              <a:t>글자가 보이게 하고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입력상자에는 </a:t>
            </a:r>
            <a:r>
              <a:rPr kumimoji="1" lang="en-US" altLang="ko-Kore-KR" dirty="0"/>
              <a:t>‘</a:t>
            </a:r>
            <a:r>
              <a:rPr kumimoji="1" lang="ko-Kore-KR" altLang="en-US" dirty="0"/>
              <a:t>사이트 주소 입력</a:t>
            </a:r>
            <a:r>
              <a:rPr kumimoji="1" lang="en-US" altLang="ko-Kore-KR" dirty="0"/>
              <a:t>’</a:t>
            </a:r>
            <a:r>
              <a:rPr kumimoji="1" lang="ko-Kore-KR" altLang="en-US" dirty="0"/>
              <a:t>이라는 글자가 안내 글로 나타나도록 </a:t>
            </a:r>
            <a:r>
              <a:rPr kumimoji="1" lang="en-US" altLang="ko-Kore-KR" dirty="0"/>
              <a:t>hint </a:t>
            </a:r>
            <a:r>
              <a:rPr kumimoji="1" lang="ko-Kore-KR" altLang="en-US" dirty="0"/>
              <a:t>속성을 설정</a:t>
            </a:r>
            <a:endParaRPr kumimoji="1" lang="en-US" altLang="ko-Kore-KR" dirty="0"/>
          </a:p>
          <a:p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076931096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80E8B51-BF2F-E445-86EE-D6A3D3224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7150"/>
            <a:ext cx="12192000" cy="5823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4207AEE-0112-1945-B199-E466453F2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481"/>
            <a:ext cx="12192000" cy="624103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653EFC0-F83A-7A4E-A59F-A4DDC9884056}"/>
              </a:ext>
            </a:extLst>
          </p:cNvPr>
          <p:cNvSpPr/>
          <p:nvPr/>
        </p:nvSpPr>
        <p:spPr>
          <a:xfrm>
            <a:off x="4320988" y="308481"/>
            <a:ext cx="1775012" cy="2554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06686EC-8AC3-9847-B3BA-75C2144A19BF}"/>
              </a:ext>
            </a:extLst>
          </p:cNvPr>
          <p:cNvCxnSpPr>
            <a:cxnSpLocks/>
          </p:cNvCxnSpPr>
          <p:nvPr/>
        </p:nvCxnSpPr>
        <p:spPr>
          <a:xfrm flipH="1">
            <a:off x="7189698" y="6091518"/>
            <a:ext cx="663384" cy="1228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50A7803-DE63-FB4F-8337-EA78DCD5CF1E}"/>
              </a:ext>
            </a:extLst>
          </p:cNvPr>
          <p:cNvSpPr txBox="1"/>
          <p:nvPr/>
        </p:nvSpPr>
        <p:spPr>
          <a:xfrm>
            <a:off x="8005484" y="5845181"/>
            <a:ext cx="3126177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버튼을 클릭하면 웹으로 요청하겠다</a:t>
            </a:r>
            <a:r>
              <a:rPr kumimoji="1" lang="en-US" altLang="ko-Kore-KR" sz="1400" dirty="0"/>
              <a:t>. </a:t>
            </a:r>
            <a:endParaRPr kumimoji="1" lang="ko-Kore-KR" altLang="en-US" sz="1400" dirty="0"/>
          </a:p>
        </p:txBody>
      </p:sp>
      <p:sp>
        <p:nvSpPr>
          <p:cNvPr id="9" name="줄무늬가 있는 오른쪽 화살표[S] 8">
            <a:extLst>
              <a:ext uri="{FF2B5EF4-FFF2-40B4-BE49-F238E27FC236}">
                <a16:creationId xmlns:a16="http://schemas.microsoft.com/office/drawing/2014/main" id="{0B4BDD8F-E842-5140-943A-245E19B505A1}"/>
              </a:ext>
            </a:extLst>
          </p:cNvPr>
          <p:cNvSpPr/>
          <p:nvPr/>
        </p:nvSpPr>
        <p:spPr>
          <a:xfrm rot="5400000">
            <a:off x="11246424" y="6259605"/>
            <a:ext cx="578224" cy="53788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2550096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4C18799-83ED-8B47-8E37-E743D07D6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00" y="0"/>
            <a:ext cx="108338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05F6574-8AF2-384A-8125-DF2B884BFC57}"/>
              </a:ext>
            </a:extLst>
          </p:cNvPr>
          <p:cNvCxnSpPr>
            <a:cxnSpLocks/>
          </p:cNvCxnSpPr>
          <p:nvPr/>
        </p:nvCxnSpPr>
        <p:spPr>
          <a:xfrm flipH="1">
            <a:off x="7082122" y="430306"/>
            <a:ext cx="663384" cy="1228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2F3501B-F255-A941-980C-700EA8805F68}"/>
              </a:ext>
            </a:extLst>
          </p:cNvPr>
          <p:cNvSpPr txBox="1"/>
          <p:nvPr/>
        </p:nvSpPr>
        <p:spPr>
          <a:xfrm>
            <a:off x="7745506" y="337857"/>
            <a:ext cx="3714478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입력상자에 저장한 값을 문자열로 가져온다</a:t>
            </a:r>
            <a:r>
              <a:rPr kumimoji="1" lang="en-US" altLang="ko-Kore-KR" sz="1400" dirty="0"/>
              <a:t>. </a:t>
            </a:r>
            <a:endParaRPr kumimoji="1" lang="ko-Kore-KR" altLang="en-US" sz="1400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553BA1A-B67C-E644-8632-028CC6222B7F}"/>
              </a:ext>
            </a:extLst>
          </p:cNvPr>
          <p:cNvCxnSpPr>
            <a:cxnSpLocks/>
          </p:cNvCxnSpPr>
          <p:nvPr/>
        </p:nvCxnSpPr>
        <p:spPr>
          <a:xfrm flipH="1">
            <a:off x="6418738" y="1268506"/>
            <a:ext cx="663384" cy="1228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41DAC4-A7EE-8549-A8DC-EFA6280466CF}"/>
              </a:ext>
            </a:extLst>
          </p:cNvPr>
          <p:cNvSpPr txBox="1"/>
          <p:nvPr/>
        </p:nvSpPr>
        <p:spPr>
          <a:xfrm>
            <a:off x="7082122" y="1268506"/>
            <a:ext cx="2438488" cy="5232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문자열을 네트워킹으로 연결</a:t>
            </a:r>
            <a:endParaRPr kumimoji="1" lang="en-US" altLang="ko-Kore-KR" sz="1400" dirty="0"/>
          </a:p>
          <a:p>
            <a:r>
              <a:rPr kumimoji="1" lang="en-US" altLang="ko-Kore-KR" sz="1400" dirty="0"/>
              <a:t>Thread</a:t>
            </a:r>
            <a:r>
              <a:rPr kumimoji="1" lang="ko-Kore-KR" altLang="en-US" sz="1400" dirty="0"/>
              <a:t> 이용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52D57F8-4059-DD4E-8780-56E86FF0CDC6}"/>
              </a:ext>
            </a:extLst>
          </p:cNvPr>
          <p:cNvCxnSpPr>
            <a:cxnSpLocks/>
          </p:cNvCxnSpPr>
          <p:nvPr/>
        </p:nvCxnSpPr>
        <p:spPr>
          <a:xfrm flipH="1">
            <a:off x="5589503" y="2875045"/>
            <a:ext cx="60959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431AD70-CB50-314D-BCBB-E32F15701AD6}"/>
              </a:ext>
            </a:extLst>
          </p:cNvPr>
          <p:cNvSpPr txBox="1"/>
          <p:nvPr/>
        </p:nvSpPr>
        <p:spPr>
          <a:xfrm>
            <a:off x="6194570" y="2613435"/>
            <a:ext cx="4411785" cy="5232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입력받은 문자열을 모으는 역할</a:t>
            </a:r>
            <a:r>
              <a:rPr kumimoji="1" lang="en-US" altLang="ko-Kore-KR" sz="1400" dirty="0"/>
              <a:t>. String</a:t>
            </a:r>
            <a:r>
              <a:rPr kumimoji="1" lang="ko-Kore-KR" altLang="en-US" sz="1400" dirty="0"/>
              <a:t>을 붙여가면서 </a:t>
            </a:r>
            <a:endParaRPr kumimoji="1" lang="en-US" altLang="ko-Kore-KR" sz="1400" dirty="0"/>
          </a:p>
          <a:p>
            <a:r>
              <a:rPr kumimoji="1" lang="ko-Kore-KR" altLang="en-US" sz="1400" dirty="0"/>
              <a:t>만들 수 있다</a:t>
            </a:r>
            <a:r>
              <a:rPr kumimoji="1" lang="en-US" altLang="ko-Kore-KR" sz="1400" dirty="0"/>
              <a:t>.</a:t>
            </a:r>
            <a:endParaRPr kumimoji="1" lang="ko-Kore-KR" altLang="en-US" sz="140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0BD3E48-4555-F44D-99E1-949A87443971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8301366" y="4303350"/>
            <a:ext cx="5477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F11897-E00F-B749-91B0-D8A609FE771D}"/>
              </a:ext>
            </a:extLst>
          </p:cNvPr>
          <p:cNvSpPr txBox="1"/>
          <p:nvPr/>
        </p:nvSpPr>
        <p:spPr>
          <a:xfrm>
            <a:off x="8849135" y="3718574"/>
            <a:ext cx="3291286" cy="116955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연결생성</a:t>
            </a:r>
            <a:endParaRPr kumimoji="1" lang="en-US" altLang="ko-Kore-KR" sz="1400" dirty="0"/>
          </a:p>
          <a:p>
            <a:r>
              <a:rPr kumimoji="1" lang="en-US" altLang="ko-Kore-KR" sz="1400" dirty="0"/>
              <a:t>10</a:t>
            </a:r>
            <a:r>
              <a:rPr kumimoji="1" lang="ko-Kore-KR" altLang="en-US" sz="1400" dirty="0"/>
              <a:t>초동안 연결되기를 기다림</a:t>
            </a:r>
            <a:endParaRPr kumimoji="1" lang="en-US" altLang="ko-Kore-KR" sz="1400" dirty="0"/>
          </a:p>
          <a:p>
            <a:r>
              <a:rPr kumimoji="1" lang="en-US" altLang="ko-Kore-KR" sz="1400" dirty="0"/>
              <a:t>GET</a:t>
            </a:r>
            <a:r>
              <a:rPr kumimoji="1" lang="ko-Kore-KR" altLang="en-US" sz="1400" dirty="0"/>
              <a:t> 요청 방식</a:t>
            </a:r>
            <a:endParaRPr kumimoji="1" lang="en-US" altLang="ko-Kore-KR" sz="1400" dirty="0"/>
          </a:p>
          <a:p>
            <a:r>
              <a:rPr kumimoji="1" lang="en-US" altLang="ko-Kore-KR" sz="1400" dirty="0" err="1"/>
              <a:t>setDoInput</a:t>
            </a:r>
            <a:r>
              <a:rPr kumimoji="1" lang="en-US" altLang="ko-Kore-KR" sz="1400" dirty="0"/>
              <a:t>() : </a:t>
            </a:r>
            <a:r>
              <a:rPr kumimoji="1" lang="ko-Kore-KR" altLang="en-US" sz="1400" dirty="0"/>
              <a:t> </a:t>
            </a:r>
            <a:r>
              <a:rPr kumimoji="1" lang="en-US" altLang="ko-Kore-KR" sz="1400" dirty="0"/>
              <a:t>conn</a:t>
            </a:r>
            <a:r>
              <a:rPr kumimoji="1" lang="ko-Kore-KR" altLang="en-US" sz="1400" dirty="0"/>
              <a:t>객체의 입력이 가능</a:t>
            </a:r>
            <a:endParaRPr kumimoji="1" lang="en-US" altLang="ko-Kore-KR" sz="1400" dirty="0"/>
          </a:p>
          <a:p>
            <a:r>
              <a:rPr kumimoji="1" lang="ko-Kore-KR" altLang="en-US" sz="1400" dirty="0"/>
              <a:t>                      하도록 만들어 줌</a:t>
            </a:r>
            <a:r>
              <a:rPr kumimoji="1" lang="en-US" altLang="ko-Kore-KR" sz="1400" dirty="0"/>
              <a:t>. </a:t>
            </a:r>
            <a:endParaRPr kumimoji="1" lang="ko-Kore-KR" altLang="en-US" sz="14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51B4015-1D47-2F40-B6F5-A9AC6B3562E0}"/>
              </a:ext>
            </a:extLst>
          </p:cNvPr>
          <p:cNvCxnSpPr>
            <a:cxnSpLocks/>
          </p:cNvCxnSpPr>
          <p:nvPr/>
        </p:nvCxnSpPr>
        <p:spPr>
          <a:xfrm>
            <a:off x="2259106" y="4881375"/>
            <a:ext cx="389965" cy="1209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64706E-C93D-A240-88CC-9FA88198F54D}"/>
              </a:ext>
            </a:extLst>
          </p:cNvPr>
          <p:cNvSpPr txBox="1"/>
          <p:nvPr/>
        </p:nvSpPr>
        <p:spPr>
          <a:xfrm>
            <a:off x="51579" y="4142711"/>
            <a:ext cx="2207527" cy="73866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이 시점에 내부적으로 웹서버에 페이지를 요청하는 과정 수행</a:t>
            </a:r>
            <a:r>
              <a:rPr kumimoji="1" lang="en-US" altLang="ko-Kore-KR" sz="1400" dirty="0"/>
              <a:t>. 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A57C810-062C-A141-A6C1-B4447C05253C}"/>
              </a:ext>
            </a:extLst>
          </p:cNvPr>
          <p:cNvCxnSpPr>
            <a:cxnSpLocks/>
          </p:cNvCxnSpPr>
          <p:nvPr/>
        </p:nvCxnSpPr>
        <p:spPr>
          <a:xfrm flipH="1" flipV="1">
            <a:off x="7947212" y="5405718"/>
            <a:ext cx="453251" cy="193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144A2A9-632F-B54C-8C06-E187B715B9D7}"/>
              </a:ext>
            </a:extLst>
          </p:cNvPr>
          <p:cNvSpPr txBox="1"/>
          <p:nvPr/>
        </p:nvSpPr>
        <p:spPr>
          <a:xfrm>
            <a:off x="8400462" y="5521312"/>
            <a:ext cx="2880917" cy="73866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응답을 처리하는 부분</a:t>
            </a:r>
            <a:r>
              <a:rPr kumimoji="1" lang="en-US" altLang="ko-Kore-KR" sz="1400" dirty="0"/>
              <a:t>. </a:t>
            </a:r>
          </a:p>
          <a:p>
            <a:r>
              <a:rPr kumimoji="1" lang="ko-Kore-KR" altLang="en-US" sz="1400" dirty="0"/>
              <a:t>버퍼이용</a:t>
            </a:r>
            <a:r>
              <a:rPr kumimoji="1" lang="en-US" altLang="ko-Kore-KR" sz="1400" dirty="0"/>
              <a:t>. </a:t>
            </a:r>
          </a:p>
          <a:p>
            <a:r>
              <a:rPr kumimoji="1" lang="en-US" altLang="ko-Kore-KR" sz="1400" dirty="0" err="1"/>
              <a:t>conn.getInputStream</a:t>
            </a:r>
            <a:r>
              <a:rPr kumimoji="1" lang="en-US" altLang="ko-Kore-KR" sz="1400" dirty="0"/>
              <a:t>() : </a:t>
            </a:r>
            <a:r>
              <a:rPr kumimoji="1" lang="ko-Kore-KR" altLang="en-US" sz="1400" dirty="0"/>
              <a:t>스트림 통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3F2967A3-D3AF-4747-B989-891E7AFCD8E0}"/>
              </a:ext>
            </a:extLst>
          </p:cNvPr>
          <p:cNvCxnSpPr>
            <a:cxnSpLocks/>
          </p:cNvCxnSpPr>
          <p:nvPr/>
        </p:nvCxnSpPr>
        <p:spPr>
          <a:xfrm flipH="1">
            <a:off x="4415119" y="5697612"/>
            <a:ext cx="81578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D21758B-0780-624F-96AD-457BBA69ACF0}"/>
              </a:ext>
            </a:extLst>
          </p:cNvPr>
          <p:cNvSpPr txBox="1"/>
          <p:nvPr/>
        </p:nvSpPr>
        <p:spPr>
          <a:xfrm>
            <a:off x="5244266" y="5598750"/>
            <a:ext cx="2326427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반복해서 한줄씩 읽어온다</a:t>
            </a:r>
          </a:p>
        </p:txBody>
      </p:sp>
      <p:sp>
        <p:nvSpPr>
          <p:cNvPr id="31" name="줄무늬가 있는 오른쪽 화살표[S] 30">
            <a:extLst>
              <a:ext uri="{FF2B5EF4-FFF2-40B4-BE49-F238E27FC236}">
                <a16:creationId xmlns:a16="http://schemas.microsoft.com/office/drawing/2014/main" id="{4E750536-AB55-4641-9F31-04C799290392}"/>
              </a:ext>
            </a:extLst>
          </p:cNvPr>
          <p:cNvSpPr/>
          <p:nvPr/>
        </p:nvSpPr>
        <p:spPr>
          <a:xfrm rot="5400000">
            <a:off x="11246424" y="6259605"/>
            <a:ext cx="578224" cy="53788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4160398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EA9F680-A8F9-AD4F-950F-808B250AE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6113"/>
            <a:ext cx="12192000" cy="546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062789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806ECEF-E4EB-994B-9F6C-F72AD3930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8224"/>
            <a:ext cx="12192000" cy="496155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CF5B24F-CA64-A543-AD17-484541DEF51D}"/>
              </a:ext>
            </a:extLst>
          </p:cNvPr>
          <p:cNvSpPr/>
          <p:nvPr/>
        </p:nvSpPr>
        <p:spPr>
          <a:xfrm>
            <a:off x="5948082" y="948224"/>
            <a:ext cx="1775012" cy="2554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041598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D3546-048D-C249-8B1B-BC55432CB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네트워킹이란</a:t>
            </a:r>
            <a:r>
              <a:rPr kumimoji="1" lang="en-US" altLang="ko-Kore-KR" dirty="0"/>
              <a:t>?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20F3C9-1056-3C46-985B-97058F6D2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ore-KR" altLang="en-US" dirty="0"/>
              <a:t>네트워킹은</a:t>
            </a:r>
            <a:r>
              <a:rPr kumimoji="1" lang="ko-KR" altLang="en-US" dirty="0"/>
              <a:t> 인터넷에 연결되어 있는 원격지의 서버 또는 원격지의 단말과 통신해서 데이터를 주고받는 동작을 포함합니다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단말의 데이터만 사용하는 것이 아니라 멀리 떨어져 있는 서버나 다른 사람의 단말의 데이터를 조회할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pPr marL="0" indent="0">
              <a:buNone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83839145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12A557-8EE0-EC4B-A6B0-FF2868251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open API </a:t>
            </a:r>
            <a:r>
              <a:rPr kumimoji="1" lang="ko-Kore-KR" altLang="en-US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0EFB7C-6607-724B-919A-84F15DA4C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99" y="1086368"/>
            <a:ext cx="9869147" cy="56478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65F4A8-7C37-194C-BFE3-F05CF69C6B35}"/>
              </a:ext>
            </a:extLst>
          </p:cNvPr>
          <p:cNvSpPr txBox="1"/>
          <p:nvPr/>
        </p:nvSpPr>
        <p:spPr>
          <a:xfrm>
            <a:off x="10434918" y="141194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회원가입하기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15CA5E0-96ED-1D4E-B644-74F793CA2577}"/>
              </a:ext>
            </a:extLst>
          </p:cNvPr>
          <p:cNvCxnSpPr/>
          <p:nvPr/>
        </p:nvCxnSpPr>
        <p:spPr>
          <a:xfrm flipH="1">
            <a:off x="2447365" y="593694"/>
            <a:ext cx="1398494" cy="4926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54ECDF3-21D7-5F48-BF07-32B561CA8278}"/>
              </a:ext>
            </a:extLst>
          </p:cNvPr>
          <p:cNvCxnSpPr>
            <a:cxnSpLocks/>
          </p:cNvCxnSpPr>
          <p:nvPr/>
        </p:nvCxnSpPr>
        <p:spPr>
          <a:xfrm flipH="1" flipV="1">
            <a:off x="9521017" y="1781273"/>
            <a:ext cx="429807" cy="88251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F1BCF19A-BE98-8642-A03E-23D0E8D7F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0255" y="2889654"/>
            <a:ext cx="2259493" cy="347864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ACF2EE-4A57-654E-9E7C-14BCB1A0E9F9}"/>
              </a:ext>
            </a:extLst>
          </p:cNvPr>
          <p:cNvSpPr/>
          <p:nvPr/>
        </p:nvSpPr>
        <p:spPr>
          <a:xfrm>
            <a:off x="9735920" y="3523129"/>
            <a:ext cx="887256" cy="14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70C892D-BD83-DC4A-90D6-94453796EA11}"/>
              </a:ext>
            </a:extLst>
          </p:cNvPr>
          <p:cNvSpPr/>
          <p:nvPr/>
        </p:nvSpPr>
        <p:spPr>
          <a:xfrm>
            <a:off x="9735920" y="5446059"/>
            <a:ext cx="887256" cy="205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87081197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58307D1-337E-4040-99E9-C00C5AFA9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107"/>
            <a:ext cx="12192000" cy="6403786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7A53430-61DE-5241-A8E0-F9805C591EB2}"/>
              </a:ext>
            </a:extLst>
          </p:cNvPr>
          <p:cNvCxnSpPr/>
          <p:nvPr/>
        </p:nvCxnSpPr>
        <p:spPr>
          <a:xfrm flipH="1">
            <a:off x="820271" y="4251294"/>
            <a:ext cx="1398494" cy="4926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2FE70A1-7302-1347-B7D0-7212B67F7C44}"/>
              </a:ext>
            </a:extLst>
          </p:cNvPr>
          <p:cNvCxnSpPr/>
          <p:nvPr/>
        </p:nvCxnSpPr>
        <p:spPr>
          <a:xfrm flipH="1">
            <a:off x="8193742" y="5560141"/>
            <a:ext cx="1398494" cy="4926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295259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4500" y="1618241"/>
            <a:ext cx="11302999" cy="939784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과제물 제출</a:t>
            </a:r>
            <a:r>
              <a:rPr lang="en-US" altLang="ko-KR" dirty="0"/>
              <a:t>-</a:t>
            </a:r>
            <a:r>
              <a:rPr lang="ko-KR" altLang="en-US" dirty="0"/>
              <a:t>실습</a:t>
            </a:r>
            <a:r>
              <a:rPr lang="en-US" altLang="ko-KR" dirty="0"/>
              <a:t>17</a:t>
            </a:r>
            <a:r>
              <a:rPr lang="ko-KR" altLang="en-US" dirty="0"/>
              <a:t> </a:t>
            </a:r>
            <a:br>
              <a:rPr lang="ko-KR" altLang="en-US" dirty="0"/>
            </a:br>
            <a:r>
              <a:rPr lang="ko-KR" altLang="en-US" dirty="0"/>
              <a:t>요청 클릭</a:t>
            </a:r>
            <a:br>
              <a:rPr lang="ko-KR" altLang="en-US" dirty="0"/>
            </a:br>
            <a:r>
              <a:rPr lang="en-US" altLang="ko-KR" dirty="0"/>
              <a:t>json </a:t>
            </a:r>
            <a:r>
              <a:rPr lang="ko-KR" altLang="en-US" dirty="0"/>
              <a:t>결과가 나오는 </a:t>
            </a:r>
            <a:br>
              <a:rPr lang="ko-KR" altLang="en-US" dirty="0"/>
            </a:br>
            <a:r>
              <a:rPr lang="ko-KR" altLang="en-US" dirty="0"/>
              <a:t> </a:t>
            </a:r>
            <a:r>
              <a:rPr lang="ko-KR" altLang="en-US" dirty="0" err="1"/>
              <a:t>동작과정을</a:t>
            </a:r>
            <a:r>
              <a:rPr lang="ko-KR" altLang="en-US" dirty="0"/>
              <a:t> 녹화하여 제출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DC0121-E38A-3944-939A-56A31EF70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965" y="0"/>
            <a:ext cx="400538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더 알아보기</a:t>
            </a:r>
            <a:r>
              <a:rPr lang="en-US" altLang="ko-KR" dirty="0"/>
              <a:t>~JSON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JavaScript Object Notation </a:t>
            </a:r>
            <a:r>
              <a:rPr lang="ko-KR" altLang="en-US" dirty="0"/>
              <a:t>의 약자</a:t>
            </a:r>
            <a:r>
              <a:rPr lang="en-US" altLang="ko-KR" dirty="0"/>
              <a:t>.</a:t>
            </a:r>
            <a:r>
              <a:rPr lang="ko-KR" altLang="en-US" dirty="0"/>
              <a:t> 자바스크립트 객체 포맷을 데이터를 주고받을 때 사용할 수 있도록 문자열로 표현</a:t>
            </a:r>
          </a:p>
          <a:p>
            <a:pPr>
              <a:defRPr/>
            </a:pPr>
            <a:r>
              <a:rPr lang="ko-KR" altLang="en-US" dirty="0"/>
              <a:t>이전 예제에서 받은 정보가 </a:t>
            </a:r>
            <a:r>
              <a:rPr lang="en-US" altLang="ko-KR" dirty="0"/>
              <a:t>JSON</a:t>
            </a:r>
            <a:r>
              <a:rPr lang="ko-KR" altLang="en-US" dirty="0"/>
              <a:t> 포맷으로 된 데이터</a:t>
            </a:r>
          </a:p>
          <a:p>
            <a:pPr>
              <a:defRPr/>
            </a:pPr>
            <a:r>
              <a:rPr lang="en-US" altLang="ko-KR" dirty="0"/>
              <a:t>{</a:t>
            </a:r>
            <a:r>
              <a:rPr lang="ko-KR" altLang="en-US" dirty="0"/>
              <a:t> </a:t>
            </a:r>
            <a:r>
              <a:rPr lang="en-US" altLang="ko-KR" dirty="0"/>
              <a:t>}</a:t>
            </a:r>
            <a:r>
              <a:rPr lang="ko-KR" altLang="en-US" dirty="0"/>
              <a:t>를 이용하여 객체를 만든다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각각의 속성은 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콤마</a:t>
            </a:r>
            <a:r>
              <a:rPr lang="en-US" altLang="ko-KR" dirty="0"/>
              <a:t>)</a:t>
            </a:r>
            <a:r>
              <a:rPr lang="ko-KR" altLang="en-US" dirty="0"/>
              <a:t>로 구분</a:t>
            </a:r>
          </a:p>
          <a:p>
            <a:pPr>
              <a:defRPr/>
            </a:pPr>
            <a:r>
              <a:rPr lang="ko-KR" altLang="en-US" dirty="0"/>
              <a:t>각각의 속성 자체는 속성 이름과 </a:t>
            </a:r>
            <a:r>
              <a:rPr lang="ko-KR" altLang="en-US" dirty="0" smtClean="0"/>
              <a:t>속성 </a:t>
            </a:r>
            <a:r>
              <a:rPr lang="ko-KR" altLang="en-US" dirty="0"/>
              <a:t>값이 </a:t>
            </a:r>
            <a:r>
              <a:rPr lang="en-US" altLang="ko-KR" dirty="0"/>
              <a:t>:(</a:t>
            </a:r>
            <a:r>
              <a:rPr lang="ko-KR" altLang="en-US" dirty="0"/>
              <a:t>콜론</a:t>
            </a:r>
            <a:r>
              <a:rPr lang="en-US" altLang="ko-KR" dirty="0"/>
              <a:t>)</a:t>
            </a:r>
            <a:r>
              <a:rPr lang="ko-KR" altLang="en-US" dirty="0"/>
              <a:t>기호로 구분되면서 한 쌍</a:t>
            </a:r>
          </a:p>
          <a:p>
            <a:pPr>
              <a:defRPr/>
            </a:pPr>
            <a:r>
              <a:rPr lang="ko-KR" altLang="en-US" dirty="0"/>
              <a:t>즉</a:t>
            </a:r>
            <a:r>
              <a:rPr lang="en-US" altLang="ko-KR" dirty="0"/>
              <a:t>,</a:t>
            </a:r>
            <a:r>
              <a:rPr lang="ko-KR" altLang="en-US" dirty="0"/>
              <a:t> 콜론 뒤에 값이 들어갈 수 있는데 문자열이나 숫자와 같은 기본 </a:t>
            </a:r>
            <a:r>
              <a:rPr lang="ko-KR" altLang="en-US" dirty="0" err="1"/>
              <a:t>자료형</a:t>
            </a:r>
            <a:r>
              <a:rPr lang="ko-KR" altLang="en-US" dirty="0"/>
              <a:t> 혹은 </a:t>
            </a:r>
            <a:r>
              <a:rPr lang="en-US" altLang="ko-KR" dirty="0"/>
              <a:t>{}</a:t>
            </a:r>
            <a:r>
              <a:rPr lang="ko-KR" altLang="en-US" dirty="0"/>
              <a:t> 객체</a:t>
            </a:r>
          </a:p>
          <a:p>
            <a:pPr>
              <a:defRPr/>
            </a:pPr>
            <a:r>
              <a:rPr lang="ko-KR" altLang="en-US" dirty="0"/>
              <a:t>문자열 값에는 </a:t>
            </a:r>
            <a:r>
              <a:rPr lang="en-US" altLang="ko-KR" dirty="0"/>
              <a:t>“</a:t>
            </a:r>
            <a:r>
              <a:rPr lang="ko-KR" altLang="en-US" dirty="0"/>
              <a:t> </a:t>
            </a:r>
            <a:r>
              <a:rPr lang="en-US" altLang="ko-KR" dirty="0"/>
              <a:t>”(</a:t>
            </a:r>
            <a:r>
              <a:rPr lang="ko-KR" altLang="en-US" dirty="0"/>
              <a:t>큰따옴표</a:t>
            </a:r>
            <a:r>
              <a:rPr lang="en-US" altLang="ko-KR" dirty="0"/>
              <a:t>)</a:t>
            </a:r>
            <a:r>
              <a:rPr lang="ko-KR" altLang="en-US" dirty="0"/>
              <a:t>를 붙이고 숫자는 붙이지 않는다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배열은 </a:t>
            </a:r>
            <a:r>
              <a:rPr lang="en-US" altLang="ko-KR" dirty="0"/>
              <a:t>[</a:t>
            </a:r>
            <a:r>
              <a:rPr lang="ko-KR" altLang="en-US" dirty="0"/>
              <a:t> </a:t>
            </a:r>
            <a:r>
              <a:rPr lang="en-US" altLang="ko-KR" dirty="0"/>
              <a:t>](</a:t>
            </a:r>
            <a:r>
              <a:rPr lang="ko-KR" altLang="en-US" dirty="0"/>
              <a:t>대괄호</a:t>
            </a:r>
            <a:r>
              <a:rPr lang="en-US" altLang="ko-KR" dirty="0"/>
              <a:t>)</a:t>
            </a:r>
          </a:p>
          <a:p>
            <a:pPr>
              <a:defRPr/>
            </a:pPr>
            <a:r>
              <a:rPr lang="en-US" altLang="ko-KR" dirty="0" err="1"/>
              <a:t>Gson</a:t>
            </a:r>
            <a:r>
              <a:rPr lang="ko-KR" altLang="en-US" dirty="0"/>
              <a:t>은 </a:t>
            </a:r>
            <a:r>
              <a:rPr lang="en-US" altLang="ko-KR" dirty="0"/>
              <a:t>JSON</a:t>
            </a:r>
            <a:r>
              <a:rPr lang="ko-KR" altLang="en-US" dirty="0"/>
              <a:t> 문자열을 객체로 변환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en-US" altLang="ko-KR" dirty="0" err="1"/>
              <a:t>Gson</a:t>
            </a:r>
            <a:r>
              <a:rPr lang="ko-KR" altLang="en-US" dirty="0"/>
              <a:t>은 외부 라이브러리이므로 추가 후 사용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pPr>
              <a:defRPr/>
            </a:pPr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C3078E-0C87-1240-B900-CC3AD99C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더 해보기</a:t>
            </a:r>
            <a:r>
              <a:rPr kumimoji="1" lang="en-US" altLang="ko-Kore-KR" dirty="0"/>
              <a:t>~</a:t>
            </a:r>
            <a:r>
              <a:rPr kumimoji="1" lang="ko-Kore-KR" altLang="en-US" dirty="0"/>
              <a:t>공공데이터</a:t>
            </a:r>
            <a:r>
              <a:rPr kumimoji="1" lang="en-US" altLang="ko-Kore-KR" dirty="0"/>
              <a:t>… API</a:t>
            </a:r>
            <a:r>
              <a:rPr kumimoji="1" lang="ko-Kore-KR" altLang="en-US" dirty="0"/>
              <a:t>는 많이 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16E7CE-92EF-A242-8F71-99EE28074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500" y="2061135"/>
            <a:ext cx="11302999" cy="4960939"/>
          </a:xfrm>
        </p:spPr>
        <p:txBody>
          <a:bodyPr/>
          <a:lstStyle/>
          <a:p>
            <a:r>
              <a:rPr kumimoji="1" lang="ko-Kore-KR" altLang="en-US" dirty="0"/>
              <a:t> 연구 관련 </a:t>
            </a:r>
            <a:r>
              <a:rPr kumimoji="1" lang="en-US" altLang="ko-Kore-KR" dirty="0"/>
              <a:t>API </a:t>
            </a:r>
            <a:r>
              <a:rPr kumimoji="1" lang="ko-Kore-KR" altLang="en-US" dirty="0"/>
              <a:t> 찾아보기</a:t>
            </a:r>
          </a:p>
        </p:txBody>
      </p:sp>
    </p:spTree>
    <p:extLst>
      <p:ext uri="{BB962C8B-B14F-4D97-AF65-F5344CB8AC3E}">
        <p14:creationId xmlns:p14="http://schemas.microsoft.com/office/powerpoint/2010/main" val="3832757980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Volley </a:t>
            </a:r>
            <a:r>
              <a:rPr lang="ko-KR" altLang="en-US" dirty="0"/>
              <a:t>사용하기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16370" y="1037852"/>
            <a:ext cx="11302999" cy="4960939"/>
          </a:xfrm>
          <a:noFill/>
        </p:spPr>
        <p:txBody>
          <a:bodyPr/>
          <a:lstStyle/>
          <a:p>
            <a:pPr>
              <a:defRPr/>
            </a:pPr>
            <a:r>
              <a:rPr lang="en-US" altLang="ko-KR" dirty="0"/>
              <a:t>HTTP </a:t>
            </a:r>
            <a:r>
              <a:rPr lang="ko-KR" altLang="en-US" dirty="0"/>
              <a:t>연결의 다른 방법으로 </a:t>
            </a:r>
            <a:r>
              <a:rPr lang="en-US" altLang="ko-KR" dirty="0"/>
              <a:t>Volley API</a:t>
            </a:r>
            <a:r>
              <a:rPr lang="ko-KR" altLang="en-US" dirty="0"/>
              <a:t> 가 있음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pPr>
              <a:defRPr/>
            </a:pPr>
            <a:r>
              <a:rPr lang="en-US" altLang="ko-KR" dirty="0"/>
              <a:t>2013</a:t>
            </a:r>
            <a:r>
              <a:rPr lang="ko-KR" altLang="en-US" dirty="0"/>
              <a:t>년 구글에서 공개됨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HTTP</a:t>
            </a:r>
            <a:r>
              <a:rPr lang="ko-KR" altLang="en-US" dirty="0"/>
              <a:t>통신을 조금 더 쉽게 구현하는 데 목적이 있음</a:t>
            </a:r>
          </a:p>
          <a:p>
            <a:pPr>
              <a:defRPr/>
            </a:pPr>
            <a:r>
              <a:rPr lang="ko-KR" altLang="en-US" dirty="0"/>
              <a:t>표준 라이브러리가 아니므로 </a:t>
            </a:r>
            <a:r>
              <a:rPr lang="en-US" altLang="ko-KR" dirty="0" err="1"/>
              <a:t>gradle</a:t>
            </a:r>
            <a:r>
              <a:rPr lang="en-US" altLang="ko-KR" dirty="0"/>
              <a:t> </a:t>
            </a:r>
            <a:r>
              <a:rPr lang="ko-KR" altLang="en-US" dirty="0"/>
              <a:t>파일에 </a:t>
            </a:r>
            <a:r>
              <a:rPr lang="en-US" altLang="ko-KR" dirty="0"/>
              <a:t>dependency</a:t>
            </a:r>
            <a:r>
              <a:rPr lang="ko-KR" altLang="en-US" dirty="0"/>
              <a:t> 관계 설정</a:t>
            </a:r>
            <a:endParaRPr lang="en-US" altLang="ko-KR" dirty="0"/>
          </a:p>
          <a:p>
            <a:pPr>
              <a:defRPr/>
            </a:pPr>
            <a:r>
              <a:rPr lang="en-US" altLang="ko-KR" dirty="0"/>
              <a:t>Volley </a:t>
            </a:r>
            <a:r>
              <a:rPr lang="ko-KR" altLang="en-US" dirty="0"/>
              <a:t>라이브러리는 웹 요청과 응답을 단순화 하기 위해 만들어진 라이브러리</a:t>
            </a:r>
            <a:endParaRPr lang="en-US" altLang="ko-KR" dirty="0"/>
          </a:p>
          <a:p>
            <a:pPr>
              <a:defRPr/>
            </a:pPr>
            <a:r>
              <a:rPr lang="en-US" altLang="ko-KR" dirty="0"/>
              <a:t>Volley</a:t>
            </a:r>
            <a:r>
              <a:rPr lang="ko-KR" altLang="en-US" dirty="0"/>
              <a:t>를 사용하려면 먼저 요청</a:t>
            </a:r>
            <a:r>
              <a:rPr lang="en-US" altLang="ko-KR" dirty="0"/>
              <a:t>(Request)</a:t>
            </a:r>
            <a:r>
              <a:rPr lang="ko-KR" altLang="en-US" dirty="0"/>
              <a:t>객체를 만들고 이 객체를 요청 큐</a:t>
            </a:r>
            <a:r>
              <a:rPr lang="en-US" altLang="ko-KR" dirty="0"/>
              <a:t>(</a:t>
            </a:r>
            <a:r>
              <a:rPr lang="en-US" altLang="ko-KR" dirty="0" err="1"/>
              <a:t>RequestQueue</a:t>
            </a:r>
            <a:r>
              <a:rPr lang="en-US" altLang="ko-KR" dirty="0"/>
              <a:t>)</a:t>
            </a:r>
            <a:r>
              <a:rPr lang="ko-KR" altLang="en-US" dirty="0"/>
              <a:t>라는 곳에 넣어주기만 하면 됨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그러면 요청 큐가 알아서 웹 서버에 요청하고 응답까지 받아 줌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응답을 받을 수 있도록 지정된 메서드를 만들어 두기만 하면 응답이 왔을 때 그 메서드가 자동으로 호출</a:t>
            </a:r>
          </a:p>
          <a:p>
            <a:pPr marL="0" indent="0">
              <a:buNone/>
              <a:defRPr/>
            </a:pPr>
            <a:endParaRPr lang="ko-KR" altLang="en-US" dirty="0"/>
          </a:p>
          <a:p>
            <a:pPr marL="0" indent="0">
              <a:buNone/>
              <a:defRPr/>
            </a:pPr>
            <a:endParaRPr lang="en-US" altLang="ko-KR" dirty="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C4E414-1675-564A-9E2D-ADCB9FCD3BD9}"/>
              </a:ext>
            </a:extLst>
          </p:cNvPr>
          <p:cNvSpPr/>
          <p:nvPr/>
        </p:nvSpPr>
        <p:spPr>
          <a:xfrm>
            <a:off x="591671" y="4948519"/>
            <a:ext cx="2850776" cy="14119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52ABA3CA-85D6-F749-96AC-AD8CDEAD421F}"/>
              </a:ext>
            </a:extLst>
          </p:cNvPr>
          <p:cNvSpPr/>
          <p:nvPr/>
        </p:nvSpPr>
        <p:spPr>
          <a:xfrm>
            <a:off x="4294095" y="4948517"/>
            <a:ext cx="2026023" cy="141194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45FFE24-E5AA-FB43-834E-1E41C48124F3}"/>
              </a:ext>
            </a:extLst>
          </p:cNvPr>
          <p:cNvSpPr/>
          <p:nvPr/>
        </p:nvSpPr>
        <p:spPr>
          <a:xfrm>
            <a:off x="9245601" y="4948517"/>
            <a:ext cx="2649069" cy="141194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34727F9-DCAF-B841-BF42-74725F7180E5}"/>
              </a:ext>
            </a:extLst>
          </p:cNvPr>
          <p:cNvSpPr/>
          <p:nvPr/>
        </p:nvSpPr>
        <p:spPr>
          <a:xfrm>
            <a:off x="766482" y="5654487"/>
            <a:ext cx="2447365" cy="55805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2F3949E-BCBE-404F-BE72-E9D2295D7B81}"/>
              </a:ext>
            </a:extLst>
          </p:cNvPr>
          <p:cNvSpPr/>
          <p:nvPr/>
        </p:nvSpPr>
        <p:spPr>
          <a:xfrm>
            <a:off x="6491196" y="4948518"/>
            <a:ext cx="1627094" cy="34589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B3B3F0B7-24CC-4745-9A11-421A3440D847}"/>
              </a:ext>
            </a:extLst>
          </p:cNvPr>
          <p:cNvSpPr/>
          <p:nvPr/>
        </p:nvSpPr>
        <p:spPr>
          <a:xfrm>
            <a:off x="6491196" y="5450403"/>
            <a:ext cx="1627094" cy="34589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564C4F7-6E2C-7E4C-B6DA-BAF99C0DE04E}"/>
              </a:ext>
            </a:extLst>
          </p:cNvPr>
          <p:cNvSpPr/>
          <p:nvPr/>
        </p:nvSpPr>
        <p:spPr>
          <a:xfrm>
            <a:off x="6491196" y="5936364"/>
            <a:ext cx="1627094" cy="34589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8F2329-BCAE-D44B-AD37-6C4770BCB0C2}"/>
              </a:ext>
            </a:extLst>
          </p:cNvPr>
          <p:cNvSpPr txBox="1"/>
          <p:nvPr/>
        </p:nvSpPr>
        <p:spPr>
          <a:xfrm>
            <a:off x="1368612" y="5137237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Request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E88868-5605-C147-B261-72447DBE0FE4}"/>
              </a:ext>
            </a:extLst>
          </p:cNvPr>
          <p:cNvSpPr txBox="1"/>
          <p:nvPr/>
        </p:nvSpPr>
        <p:spPr>
          <a:xfrm>
            <a:off x="942810" y="5732503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RequestListener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D1A45E-90B9-AF46-A57A-722179380062}"/>
              </a:ext>
            </a:extLst>
          </p:cNvPr>
          <p:cNvSpPr txBox="1"/>
          <p:nvPr/>
        </p:nvSpPr>
        <p:spPr>
          <a:xfrm>
            <a:off x="4383250" y="5400902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>
                <a:solidFill>
                  <a:schemeClr val="bg1"/>
                </a:solidFill>
              </a:rPr>
              <a:t>RequestQueue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CF5605-6B13-924A-99E4-47B8903F5C2D}"/>
              </a:ext>
            </a:extLst>
          </p:cNvPr>
          <p:cNvSpPr txBox="1"/>
          <p:nvPr/>
        </p:nvSpPr>
        <p:spPr>
          <a:xfrm>
            <a:off x="6491196" y="490738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bg1"/>
                </a:solidFill>
              </a:rPr>
              <a:t>Thread1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51C9BD-F445-EE47-AD0C-B94B8E1EF628}"/>
              </a:ext>
            </a:extLst>
          </p:cNvPr>
          <p:cNvSpPr txBox="1"/>
          <p:nvPr/>
        </p:nvSpPr>
        <p:spPr>
          <a:xfrm>
            <a:off x="6491196" y="5426961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bg1"/>
                </a:solidFill>
              </a:rPr>
              <a:t>Thread2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D9D45F-D7CB-2847-8A68-0F214BE87419}"/>
              </a:ext>
            </a:extLst>
          </p:cNvPr>
          <p:cNvSpPr txBox="1"/>
          <p:nvPr/>
        </p:nvSpPr>
        <p:spPr>
          <a:xfrm>
            <a:off x="6491196" y="5906878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bg1"/>
                </a:solidFill>
              </a:rPr>
              <a:t>Thread3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D7A42F-E7AE-B74B-876E-A5DC1A1B3D56}"/>
              </a:ext>
            </a:extLst>
          </p:cNvPr>
          <p:cNvSpPr txBox="1"/>
          <p:nvPr/>
        </p:nvSpPr>
        <p:spPr>
          <a:xfrm>
            <a:off x="9897784" y="5409404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bg1"/>
                </a:solidFill>
              </a:rPr>
              <a:t>Server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694C2DC-3AF1-634B-AEBA-22EBF4363CFB}"/>
              </a:ext>
            </a:extLst>
          </p:cNvPr>
          <p:cNvCxnSpPr/>
          <p:nvPr/>
        </p:nvCxnSpPr>
        <p:spPr>
          <a:xfrm>
            <a:off x="3482788" y="5321903"/>
            <a:ext cx="73958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297306B-0081-F549-A4DE-230ECB6C92E0}"/>
              </a:ext>
            </a:extLst>
          </p:cNvPr>
          <p:cNvCxnSpPr/>
          <p:nvPr/>
        </p:nvCxnSpPr>
        <p:spPr>
          <a:xfrm>
            <a:off x="8301318" y="5375357"/>
            <a:ext cx="739588" cy="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7D4EF5F-C2B4-4543-99EF-488D5A20EF8A}"/>
              </a:ext>
            </a:extLst>
          </p:cNvPr>
          <p:cNvCxnSpPr>
            <a:cxnSpLocks/>
          </p:cNvCxnSpPr>
          <p:nvPr/>
        </p:nvCxnSpPr>
        <p:spPr>
          <a:xfrm flipH="1">
            <a:off x="8301318" y="5906878"/>
            <a:ext cx="735618" cy="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A65279B-7D29-AF42-98AC-FB9CB3F3903D}"/>
              </a:ext>
            </a:extLst>
          </p:cNvPr>
          <p:cNvCxnSpPr>
            <a:cxnSpLocks/>
          </p:cNvCxnSpPr>
          <p:nvPr/>
        </p:nvCxnSpPr>
        <p:spPr>
          <a:xfrm flipH="1">
            <a:off x="3486758" y="5888084"/>
            <a:ext cx="735618" cy="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A5F-11AC-0A45-B0B4-D11484517E15}"/>
              </a:ext>
            </a:extLst>
          </p:cNvPr>
          <p:cNvSpPr txBox="1"/>
          <p:nvPr/>
        </p:nvSpPr>
        <p:spPr>
          <a:xfrm>
            <a:off x="3487892" y="492507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추가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D64B07-D32D-4F48-9121-708C3277C5CB}"/>
              </a:ext>
            </a:extLst>
          </p:cNvPr>
          <p:cNvSpPr txBox="1"/>
          <p:nvPr/>
        </p:nvSpPr>
        <p:spPr>
          <a:xfrm>
            <a:off x="8345961" y="484383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요청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466BA7-746D-064B-B5C1-190F21887FFB}"/>
              </a:ext>
            </a:extLst>
          </p:cNvPr>
          <p:cNvSpPr txBox="1"/>
          <p:nvPr/>
        </p:nvSpPr>
        <p:spPr>
          <a:xfrm>
            <a:off x="8345961" y="598799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응답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DF04CA-D694-094D-9DB0-666B11C59AB2}"/>
              </a:ext>
            </a:extLst>
          </p:cNvPr>
          <p:cNvSpPr txBox="1"/>
          <p:nvPr/>
        </p:nvSpPr>
        <p:spPr>
          <a:xfrm>
            <a:off x="615577" y="643847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응답처리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128B5A09-ECC9-434A-8F45-8BB7C567DF56}"/>
              </a:ext>
            </a:extLst>
          </p:cNvPr>
          <p:cNvCxnSpPr>
            <a:cxnSpLocks/>
          </p:cNvCxnSpPr>
          <p:nvPr/>
        </p:nvCxnSpPr>
        <p:spPr>
          <a:xfrm>
            <a:off x="2017059" y="6357325"/>
            <a:ext cx="0" cy="369332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13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EDBDEB-56C4-0E4D-BA88-31A84494D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ore-KR" altLang="en-US" dirty="0"/>
              <a:t>장점은 스레드를 신경 쓰지 않아도 된다는 점</a:t>
            </a:r>
            <a:r>
              <a:rPr kumimoji="1" lang="en-US" altLang="ko-Kore-KR" dirty="0"/>
              <a:t>. </a:t>
            </a:r>
          </a:p>
          <a:p>
            <a:pPr>
              <a:lnSpc>
                <a:spcPct val="150000"/>
              </a:lnSpc>
            </a:pPr>
            <a:r>
              <a:rPr kumimoji="1" lang="ko-Kore-KR" altLang="en-US" dirty="0"/>
              <a:t>요청 큐가 내부에서 스레드를 만들어 웹 서버에 요청하고 응답받는 과정을 진행</a:t>
            </a:r>
            <a:endParaRPr kumimoji="1" lang="en-US" altLang="ko-Kore-KR" dirty="0"/>
          </a:p>
          <a:p>
            <a:pPr>
              <a:lnSpc>
                <a:spcPct val="150000"/>
              </a:lnSpc>
            </a:pPr>
            <a:r>
              <a:rPr kumimoji="1" lang="ko-Kore-KR" altLang="en-US" dirty="0"/>
              <a:t>응답을 처리할 수 있는 메서드를 호출할 때는 </a:t>
            </a:r>
            <a:r>
              <a:rPr kumimoji="1" lang="ko-Kore-KR" altLang="en-US" dirty="0" smtClean="0"/>
              <a:t>메</a:t>
            </a:r>
            <a:r>
              <a:rPr kumimoji="1" lang="ko-KR" altLang="en-US" smtClean="0"/>
              <a:t>인</a:t>
            </a:r>
            <a:r>
              <a:rPr kumimoji="1" lang="ko-Kore-KR" altLang="en-US" dirty="0" smtClean="0"/>
              <a:t> </a:t>
            </a:r>
            <a:r>
              <a:rPr kumimoji="1" lang="ko-Kore-KR" altLang="en-US" dirty="0"/>
              <a:t>스레드에서 처리할 수 있도록 만들기 때문</a:t>
            </a:r>
            <a:endParaRPr kumimoji="1" lang="en-US" altLang="ko-Kore-KR" dirty="0"/>
          </a:p>
          <a:p>
            <a:pPr>
              <a:lnSpc>
                <a:spcPct val="150000"/>
              </a:lnSpc>
            </a:pPr>
            <a:r>
              <a:rPr kumimoji="1" lang="ko-Kore-KR" altLang="en-US" dirty="0"/>
              <a:t>따라서 스레드를 사용할 필요도 없고 화면에 결과를 표시할 때 핸들러를 사용할 필요도 없음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98829D7-5364-0C4F-8A55-DDF10953E8BD}"/>
              </a:ext>
            </a:extLst>
          </p:cNvPr>
          <p:cNvSpPr txBox="1">
            <a:spLocks/>
          </p:cNvSpPr>
          <p:nvPr/>
        </p:nvSpPr>
        <p:spPr>
          <a:xfrm>
            <a:off x="584199" y="276202"/>
            <a:ext cx="11302999" cy="93978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3800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/>
              <a:t>Volley </a:t>
            </a:r>
            <a:r>
              <a:rPr lang="ko-KR" altLang="en-US"/>
              <a:t>사용하기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2688019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894155-856D-5542-901F-A6A129CF3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349624"/>
            <a:ext cx="11302999" cy="939784"/>
          </a:xfrm>
        </p:spPr>
        <p:txBody>
          <a:bodyPr/>
          <a:lstStyle/>
          <a:p>
            <a:r>
              <a:rPr kumimoji="1" lang="ko-Kore-KR" altLang="en-US" dirty="0"/>
              <a:t>코드로 이해하기 </a:t>
            </a:r>
            <a:r>
              <a:rPr kumimoji="1" lang="en-US" altLang="ko-Kore-KR" dirty="0"/>
              <a:t>- Volley</a:t>
            </a:r>
            <a:r>
              <a:rPr kumimoji="1" lang="ko-Kore-KR" altLang="en-US" dirty="0"/>
              <a:t>로 정보 가져오기</a:t>
            </a:r>
            <a:r>
              <a:rPr kumimoji="1" lang="en-US" altLang="ko-Kore-KR" dirty="0"/>
              <a:t/>
            </a:r>
            <a:br>
              <a:rPr kumimoji="1" lang="en-US" altLang="ko-Kore-KR" dirty="0"/>
            </a:b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75CF63-961E-C741-ACB3-D0CF9774D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471" y="1428397"/>
            <a:ext cx="2744600" cy="50799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519690-033B-3640-9F19-924920F4D933}"/>
              </a:ext>
            </a:extLst>
          </p:cNvPr>
          <p:cNvSpPr txBox="1"/>
          <p:nvPr/>
        </p:nvSpPr>
        <p:spPr>
          <a:xfrm>
            <a:off x="874059" y="2218765"/>
            <a:ext cx="403187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이전 방식의 코드가 이해되었다면</a:t>
            </a:r>
            <a:r>
              <a:rPr kumimoji="1" lang="en-US" altLang="ko-Kore-KR" dirty="0"/>
              <a:t>…</a:t>
            </a:r>
          </a:p>
          <a:p>
            <a:r>
              <a:rPr kumimoji="1" lang="ko-Kore-KR" altLang="en-US" dirty="0"/>
              <a:t>이제 보게될 </a:t>
            </a:r>
            <a:r>
              <a:rPr kumimoji="1" lang="en-US" altLang="ko-Kore-KR" dirty="0"/>
              <a:t>Volley</a:t>
            </a:r>
            <a:r>
              <a:rPr kumimoji="1" lang="ko-Kore-KR" altLang="en-US" dirty="0"/>
              <a:t>코드는 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바로 알 수 있을 것임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구체적 설명은 안해도 될거라</a:t>
            </a:r>
            <a:r>
              <a:rPr kumimoji="1" lang="en-US" altLang="ko-Kore-KR" dirty="0"/>
              <a:t>.</a:t>
            </a:r>
            <a:r>
              <a:rPr kumimoji="1" lang="en-US" altLang="ko-KR" dirty="0"/>
              <a:t>.</a:t>
            </a:r>
            <a:r>
              <a:rPr kumimoji="1" lang="ko-KR" altLang="en-US" dirty="0"/>
              <a:t>사료됨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605270634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40059DE-D41F-F14E-AA56-7FF7B1E2A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8849"/>
            <a:ext cx="12192000" cy="6140302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08C34A4-D677-1843-9A21-91838563BCC3}"/>
              </a:ext>
            </a:extLst>
          </p:cNvPr>
          <p:cNvCxnSpPr/>
          <p:nvPr/>
        </p:nvCxnSpPr>
        <p:spPr>
          <a:xfrm flipH="1" flipV="1">
            <a:off x="6714565" y="5526741"/>
            <a:ext cx="681318" cy="2689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BE0D32D-FCFB-2E4D-9322-1BBC8D6A15FE}"/>
              </a:ext>
            </a:extLst>
          </p:cNvPr>
          <p:cNvSpPr txBox="1"/>
          <p:nvPr/>
        </p:nvSpPr>
        <p:spPr>
          <a:xfrm>
            <a:off x="7705165" y="5526741"/>
            <a:ext cx="41601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Volley</a:t>
            </a:r>
            <a:r>
              <a:rPr kumimoji="1" lang="ko-Kore-KR" altLang="en-US" dirty="0"/>
              <a:t>는 외부 라이브러리이므로 </a:t>
            </a:r>
            <a:endParaRPr kumimoji="1" lang="en-US" altLang="ko-Kore-KR" dirty="0"/>
          </a:p>
          <a:p>
            <a:r>
              <a:rPr kumimoji="1" lang="en-US" altLang="ko-Kore-KR" dirty="0" err="1"/>
              <a:t>build.gradel</a:t>
            </a:r>
            <a:r>
              <a:rPr kumimoji="1" lang="en-US" altLang="ko-Kore-KR" dirty="0"/>
              <a:t>(Module : …)</a:t>
            </a:r>
            <a:r>
              <a:rPr kumimoji="1" lang="ko-Kore-KR" altLang="en-US" dirty="0"/>
              <a:t>에 라이브러리</a:t>
            </a:r>
            <a:endParaRPr kumimoji="1" lang="en-US" altLang="ko-Kore-KR" dirty="0"/>
          </a:p>
          <a:p>
            <a:r>
              <a:rPr kumimoji="1" lang="ko-Kore-KR" altLang="en-US" dirty="0"/>
              <a:t>정보를 추가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35202-5129-AA4E-9342-8BC4216AC692}"/>
              </a:ext>
            </a:extLst>
          </p:cNvPr>
          <p:cNvSpPr/>
          <p:nvPr/>
        </p:nvSpPr>
        <p:spPr>
          <a:xfrm>
            <a:off x="5280212" y="358849"/>
            <a:ext cx="1775012" cy="2554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8434160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D2713F7-F673-D04F-BC50-27D5F4928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47" y="590674"/>
            <a:ext cx="11936506" cy="5676652"/>
          </a:xfrm>
          <a:prstGeom prst="rect">
            <a:avLst/>
          </a:prstGeom>
        </p:spPr>
      </p:pic>
      <p:sp>
        <p:nvSpPr>
          <p:cNvPr id="9" name="줄무늬가 있는 오른쪽 화살표[S] 8">
            <a:extLst>
              <a:ext uri="{FF2B5EF4-FFF2-40B4-BE49-F238E27FC236}">
                <a16:creationId xmlns:a16="http://schemas.microsoft.com/office/drawing/2014/main" id="{1CC2BB1A-539C-A147-8642-CCE02A8FAB98}"/>
              </a:ext>
            </a:extLst>
          </p:cNvPr>
          <p:cNvSpPr/>
          <p:nvPr/>
        </p:nvSpPr>
        <p:spPr>
          <a:xfrm rot="5400000">
            <a:off x="11246424" y="6259605"/>
            <a:ext cx="578224" cy="53788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706ED0E-3506-D94F-86DE-E54E948BF81A}"/>
              </a:ext>
            </a:extLst>
          </p:cNvPr>
          <p:cNvSpPr/>
          <p:nvPr/>
        </p:nvSpPr>
        <p:spPr>
          <a:xfrm>
            <a:off x="5208494" y="590674"/>
            <a:ext cx="1775012" cy="2554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2720270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1CA4A4-038D-2C44-9DDA-7FF34D959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8" y="179182"/>
            <a:ext cx="11302999" cy="939784"/>
          </a:xfrm>
        </p:spPr>
        <p:txBody>
          <a:bodyPr/>
          <a:lstStyle/>
          <a:p>
            <a:r>
              <a:rPr kumimoji="1" lang="ko-Kore-KR" altLang="en-US" dirty="0"/>
              <a:t>네트워크</a:t>
            </a:r>
            <a:r>
              <a:rPr kumimoji="1" lang="ko-KR" altLang="en-US" dirty="0"/>
              <a:t> 연결 방식 이해하기</a:t>
            </a:r>
            <a:r>
              <a:rPr kumimoji="1" lang="en-US" altLang="ko-KR" dirty="0"/>
              <a:t>- </a:t>
            </a:r>
            <a:br>
              <a:rPr kumimoji="1" lang="en-US" altLang="ko-KR" dirty="0"/>
            </a:br>
            <a:r>
              <a:rPr kumimoji="1" lang="en-US" altLang="ko-KR" dirty="0"/>
              <a:t>                                            2-tier C/S(Client/Server)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01A6F5-9CD1-9D47-8BF7-A8F99B6E7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원격지의</a:t>
            </a:r>
            <a:r>
              <a:rPr kumimoji="1" lang="ko-KR" altLang="en-US" dirty="0"/>
              <a:t> 서버를 연결하는 가장 단순한 방식은 클라이언트와 서버가 일대일로 연결하는 </a:t>
            </a:r>
            <a:r>
              <a:rPr kumimoji="1" lang="en-US" altLang="ko-KR" dirty="0"/>
              <a:t>‘2-tier C/S(Client/Server)’ </a:t>
            </a:r>
            <a:r>
              <a:rPr kumimoji="1" lang="ko-KR" altLang="en-US" dirty="0"/>
              <a:t>방식입니다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가장 많이 사용하는 네트워킹 방식이며 대부분 클라이언트가 서버에 연결되어 데이터를 요청하고 </a:t>
            </a:r>
            <a:r>
              <a:rPr kumimoji="1" lang="ko-KR" altLang="en-US" dirty="0" err="1"/>
              <a:t>응답받는</a:t>
            </a:r>
            <a:r>
              <a:rPr kumimoji="1" lang="ko-KR" altLang="en-US" dirty="0"/>
              <a:t> 단순한 개념으로 이해할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 err="1"/>
              <a:t>웹페이지를</a:t>
            </a:r>
            <a:r>
              <a:rPr kumimoji="1" lang="ko-KR" altLang="en-US" dirty="0"/>
              <a:t> 볼 때 사용하는 </a:t>
            </a:r>
            <a:r>
              <a:rPr kumimoji="1" lang="en-US" altLang="ko-KR" dirty="0"/>
              <a:t>HTTP</a:t>
            </a:r>
            <a:r>
              <a:rPr kumimoji="1" lang="ko-KR" altLang="en-US" dirty="0"/>
              <a:t> 프로토콜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파일 전송을 위한 </a:t>
            </a:r>
            <a:r>
              <a:rPr kumimoji="1" lang="en-US" altLang="ko-KR" dirty="0"/>
              <a:t>FTP</a:t>
            </a:r>
            <a:r>
              <a:rPr kumimoji="1" lang="ko-KR" altLang="en-US" dirty="0"/>
              <a:t> 프로토콜 그리고 메일을 주고받는 </a:t>
            </a:r>
            <a:r>
              <a:rPr kumimoji="1" lang="en-US" altLang="ko-KR" dirty="0"/>
              <a:t>POP3</a:t>
            </a:r>
            <a:r>
              <a:rPr kumimoji="1" lang="ko-KR" altLang="en-US" dirty="0"/>
              <a:t> 프로토콜 등의 연결 방식은 모두 같은 방법으로 서버로 간편하게 접속하는 처리하는 것입니다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6BFE70B-D685-BD44-A4E7-622957FEB624}"/>
              </a:ext>
            </a:extLst>
          </p:cNvPr>
          <p:cNvGrpSpPr/>
          <p:nvPr/>
        </p:nvGrpSpPr>
        <p:grpSpPr>
          <a:xfrm>
            <a:off x="1531148" y="4568498"/>
            <a:ext cx="8876270" cy="1434747"/>
            <a:chOff x="1544595" y="3788569"/>
            <a:chExt cx="8876270" cy="1434747"/>
          </a:xfrm>
        </p:grpSpPr>
        <p:sp>
          <p:nvSpPr>
            <p:cNvPr id="4" name="모서리가 둥근 직사각형 3">
              <a:extLst>
                <a:ext uri="{FF2B5EF4-FFF2-40B4-BE49-F238E27FC236}">
                  <a16:creationId xmlns:a16="http://schemas.microsoft.com/office/drawing/2014/main" id="{321E8D7F-DC20-F044-805B-196C4C79E742}"/>
                </a:ext>
              </a:extLst>
            </p:cNvPr>
            <p:cNvSpPr/>
            <p:nvPr/>
          </p:nvSpPr>
          <p:spPr>
            <a:xfrm>
              <a:off x="1544595" y="3929449"/>
              <a:ext cx="2458995" cy="11862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/>
                <a:t>클라이언트</a:t>
              </a:r>
              <a:endParaRPr kumimoji="1" lang="ko-Kore-KR" altLang="en-US" dirty="0"/>
            </a:p>
          </p:txBody>
        </p:sp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DD3450E6-E95A-E34A-A3FC-1192A5EB5E45}"/>
                </a:ext>
              </a:extLst>
            </p:cNvPr>
            <p:cNvSpPr/>
            <p:nvPr/>
          </p:nvSpPr>
          <p:spPr>
            <a:xfrm>
              <a:off x="7961870" y="3929449"/>
              <a:ext cx="2458995" cy="11862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/>
                <a:t>서버</a:t>
              </a:r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CB751CF8-27E0-D247-9CCE-035BC3900C62}"/>
                </a:ext>
              </a:extLst>
            </p:cNvPr>
            <p:cNvCxnSpPr/>
            <p:nvPr/>
          </p:nvCxnSpPr>
          <p:spPr>
            <a:xfrm>
              <a:off x="4448432" y="4176584"/>
              <a:ext cx="279262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7DD1AB75-FE43-324A-B7C6-2A26D32306C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448432" y="4835611"/>
              <a:ext cx="279262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F585C3-2EDF-E54C-8FC0-7045B5C0DAC5}"/>
                </a:ext>
              </a:extLst>
            </p:cNvPr>
            <p:cNvSpPr txBox="1"/>
            <p:nvPr/>
          </p:nvSpPr>
          <p:spPr>
            <a:xfrm>
              <a:off x="4988859" y="3788569"/>
              <a:ext cx="1659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dirty="0"/>
                <a:t>요청</a:t>
              </a:r>
              <a:r>
                <a:rPr kumimoji="1" lang="en-US" altLang="ko-Kore-KR" dirty="0"/>
                <a:t>(Request)</a:t>
              </a:r>
              <a:endParaRPr kumimoji="1" lang="ko-Kore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7E10A8-39F4-CA44-9D5A-D7BF25CCFEDC}"/>
                </a:ext>
              </a:extLst>
            </p:cNvPr>
            <p:cNvSpPr txBox="1"/>
            <p:nvPr/>
          </p:nvSpPr>
          <p:spPr>
            <a:xfrm>
              <a:off x="4988508" y="4853984"/>
              <a:ext cx="1838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/>
                <a:t>응답</a:t>
              </a:r>
              <a:r>
                <a:rPr kumimoji="1" lang="en-US" altLang="ko-Kore-KR" dirty="0"/>
                <a:t>(Response)</a:t>
              </a:r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6931441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B86F99E-A587-454D-A175-0F9C10CF5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679" y="0"/>
            <a:ext cx="9746642" cy="6858000"/>
          </a:xfrm>
          <a:prstGeom prst="rect">
            <a:avLst/>
          </a:prstGeom>
        </p:spPr>
      </p:pic>
      <p:sp>
        <p:nvSpPr>
          <p:cNvPr id="5" name="줄무늬가 있는 오른쪽 화살표[S] 4">
            <a:extLst>
              <a:ext uri="{FF2B5EF4-FFF2-40B4-BE49-F238E27FC236}">
                <a16:creationId xmlns:a16="http://schemas.microsoft.com/office/drawing/2014/main" id="{93B57BE4-0A4E-284D-A3C8-FBCE24432F7D}"/>
              </a:ext>
            </a:extLst>
          </p:cNvPr>
          <p:cNvSpPr/>
          <p:nvPr/>
        </p:nvSpPr>
        <p:spPr>
          <a:xfrm rot="5400000">
            <a:off x="11246424" y="6259605"/>
            <a:ext cx="578224" cy="53788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56207258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DBFBDB6-C93A-C449-B31E-9A0D55138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131" y="0"/>
            <a:ext cx="98897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4636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1DA52F-7000-0C49-811F-B552F5D9D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083"/>
            <a:ext cx="12192000" cy="6317834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C0B59FC-BF5B-D145-AF53-7F78C0B45EB0}"/>
              </a:ext>
            </a:extLst>
          </p:cNvPr>
          <p:cNvCxnSpPr/>
          <p:nvPr/>
        </p:nvCxnSpPr>
        <p:spPr>
          <a:xfrm flipH="1" flipV="1">
            <a:off x="8839200" y="1707776"/>
            <a:ext cx="681318" cy="2689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DEF173A-074A-F64E-A18C-7464B47D27B2}"/>
              </a:ext>
            </a:extLst>
          </p:cNvPr>
          <p:cNvCxnSpPr>
            <a:cxnSpLocks/>
          </p:cNvCxnSpPr>
          <p:nvPr/>
        </p:nvCxnSpPr>
        <p:spPr>
          <a:xfrm flipH="1">
            <a:off x="7454153" y="2191870"/>
            <a:ext cx="667871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072FC6-96DB-8D4B-8DEE-E6903DFE5A41}"/>
              </a:ext>
            </a:extLst>
          </p:cNvPr>
          <p:cNvSpPr/>
          <p:nvPr/>
        </p:nvSpPr>
        <p:spPr>
          <a:xfrm>
            <a:off x="8292353" y="270083"/>
            <a:ext cx="1775012" cy="2554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8721005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16471A1-4C7A-9249-805B-D7B359D99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6199"/>
            <a:ext cx="12192000" cy="564560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8C5BB32-CA36-074E-9350-FC15D7C058BE}"/>
              </a:ext>
            </a:extLst>
          </p:cNvPr>
          <p:cNvSpPr/>
          <p:nvPr/>
        </p:nvSpPr>
        <p:spPr>
          <a:xfrm>
            <a:off x="2895600" y="606199"/>
            <a:ext cx="1775012" cy="2554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줄무늬가 있는 오른쪽 화살표[S] 5">
            <a:extLst>
              <a:ext uri="{FF2B5EF4-FFF2-40B4-BE49-F238E27FC236}">
                <a16:creationId xmlns:a16="http://schemas.microsoft.com/office/drawing/2014/main" id="{79500F5E-D142-DC4D-99E2-9030FE89F1C3}"/>
              </a:ext>
            </a:extLst>
          </p:cNvPr>
          <p:cNvSpPr/>
          <p:nvPr/>
        </p:nvSpPr>
        <p:spPr>
          <a:xfrm rot="5400000">
            <a:off x="11246424" y="6259605"/>
            <a:ext cx="578224" cy="53788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88045957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0D11361-B63C-E443-88BC-E7CED0702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659"/>
            <a:ext cx="12192000" cy="490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35695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40102" y="2471294"/>
            <a:ext cx="9635703" cy="957706"/>
          </a:xfrm>
        </p:spPr>
        <p:txBody>
          <a:bodyPr/>
          <a:lstStyle/>
          <a:p>
            <a:pPr>
              <a:defRPr/>
            </a:pPr>
            <a:r>
              <a:rPr lang="ko-Kore-KR" altLang="en-US" dirty="0"/>
              <a:t>네트워킹 이용 서버 접속</a:t>
            </a:r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err="1"/>
              <a:t>웹호스팅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ko-KR" altLang="en-US" dirty="0"/>
              <a:t>카페</a:t>
            </a:r>
            <a:r>
              <a:rPr lang="en-US" altLang="ko-KR" dirty="0"/>
              <a:t>24</a:t>
            </a:r>
            <a:r>
              <a:rPr lang="ko-KR" altLang="en-US" dirty="0"/>
              <a:t> 이용</a:t>
            </a:r>
          </a:p>
          <a:p>
            <a:pPr>
              <a:defRPr/>
            </a:pPr>
            <a:r>
              <a:rPr lang="en-US" altLang="ko-KR" dirty="0"/>
              <a:t>id : gghs20           pw: rudrhkr20!</a:t>
            </a:r>
          </a:p>
          <a:p>
            <a:pPr>
              <a:spcBef>
                <a:spcPts val="576"/>
              </a:spcBef>
              <a:defRPr/>
            </a:pPr>
            <a:r>
              <a:rPr lang="en-US" altLang="ko-KR" dirty="0"/>
              <a:t> </a:t>
            </a:r>
            <a:r>
              <a:rPr lang="ko-KR" altLang="en-US" dirty="0"/>
              <a:t>안</a:t>
            </a:r>
            <a:r>
              <a:rPr lang="ko-KR" altLang="en-US" dirty="0" smtClean="0"/>
              <a:t>드로이드 </a:t>
            </a:r>
            <a:r>
              <a:rPr lang="ko-KR" altLang="en-US" dirty="0"/>
              <a:t>프로그램에서 이용할 서버 세</a:t>
            </a:r>
            <a:r>
              <a:rPr kumimoji="0" lang="ko-KR" altLang="en-US" b="0" i="0" u="none" strike="noStrike" kern="1200" cap="none" spc="0" normalizeH="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rPr>
              <a:t>팅</a:t>
            </a:r>
          </a:p>
          <a:p>
            <a:pPr>
              <a:spcBef>
                <a:spcPts val="576"/>
              </a:spcBef>
              <a:defRPr/>
            </a:pPr>
            <a:r>
              <a:rPr kumimoji="0" lang="ko-KR" altLang="en-US" b="0" i="0" u="none" strike="noStrike" kern="1200" cap="none" spc="0" normalizeH="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rPr>
              <a:t> 웹 호스팅 이용 예정 </a:t>
            </a:r>
            <a:r>
              <a:rPr kumimoji="0" lang="en-US" altLang="ko-KR" b="0" i="0" u="none" strike="noStrike" kern="1200" cap="none" spc="0" normalizeH="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rPr>
              <a:t>,</a:t>
            </a:r>
            <a:r>
              <a:rPr kumimoji="0" lang="ko-KR" altLang="en-US" b="0" i="0" u="none" strike="noStrike" kern="1200" cap="none" spc="0" normalizeH="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rPr>
              <a:t> 여러 호스팅 업체가 존재</a:t>
            </a:r>
            <a:r>
              <a:rPr kumimoji="0" lang="en-US" altLang="ko-KR" b="0" i="0" u="none" strike="noStrike" kern="1200" cap="none" spc="0" normalizeH="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rPr>
              <a:t>.</a:t>
            </a:r>
            <a:r>
              <a:rPr kumimoji="0" lang="ko-KR" altLang="en-US" b="0" i="0" u="none" strike="noStrike" kern="1200" cap="none" spc="0" normalizeH="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rPr>
              <a:t> 카페</a:t>
            </a:r>
            <a:r>
              <a:rPr kumimoji="0" lang="en-US" altLang="ko-KR" b="0" i="0" u="none" strike="noStrike" kern="1200" cap="none" spc="0" normalizeH="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rPr>
              <a:t>24</a:t>
            </a:r>
            <a:r>
              <a:rPr kumimoji="0" lang="ko-KR" altLang="en-US" b="0" i="0" u="none" strike="noStrike" kern="1200" cap="none" spc="0" normalizeH="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rPr>
              <a:t>로 정함  </a:t>
            </a:r>
            <a:r>
              <a:rPr kumimoji="0" lang="en-US" altLang="ko-KR" b="0" i="0" u="none" strike="noStrike" kern="1200" cap="none" spc="0" normalizeH="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www.cafe24.com</a:t>
            </a:r>
            <a:endParaRPr kumimoji="0" lang="en-US" altLang="ko-KR" b="0" i="0" u="none" strike="noStrike" kern="1200" cap="none" spc="0" normalizeH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Bef>
                <a:spcPts val="576"/>
              </a:spcBef>
              <a:defRPr/>
            </a:pPr>
            <a:r>
              <a:rPr kumimoji="0" lang="en-US" altLang="ko-KR" b="0" i="0" u="none" strike="noStrike" kern="1200" cap="none" spc="0" normalizeH="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0" lang="ko-KR" altLang="en-US" b="0" i="0" u="none" strike="noStrike" kern="1200" cap="none" spc="0" normalizeH="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rPr>
              <a:t>좀 더 공부하고자 하면 자신의 컴퓨터를 서버로 </a:t>
            </a:r>
            <a:r>
              <a:rPr kumimoji="0" lang="en-US" altLang="ko-KR" b="0" i="0" u="none" strike="noStrike" kern="1200" cap="none" spc="0" normalizeH="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rPr>
              <a:t>php</a:t>
            </a:r>
            <a:r>
              <a:rPr kumimoji="0" lang="ko-KR" altLang="en-US" b="0" i="0" u="none" strike="noStrike" kern="1200" cap="none" spc="0" normalizeH="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rPr>
              <a:t> 설치하여  </a:t>
            </a:r>
            <a:r>
              <a:rPr kumimoji="0" lang="en-US" altLang="ko-KR" b="0" i="0" u="none" strike="noStrike" kern="1200" cap="none" spc="0" normalizeH="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rPr>
              <a:t>localhost</a:t>
            </a:r>
            <a:r>
              <a:rPr kumimoji="0" lang="ko-KR" altLang="en-US" b="0" i="0" u="none" strike="noStrike" kern="1200" cap="none" spc="0" normalizeH="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rPr>
              <a:t>로 접속하여 이용할 수도 있음</a:t>
            </a:r>
            <a:r>
              <a:rPr kumimoji="0" lang="en-US" altLang="ko-KR" b="0" i="0" u="none" strike="noStrike" kern="1200" cap="none" spc="0" normalizeH="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spcBef>
                <a:spcPts val="576"/>
              </a:spcBef>
              <a:defRPr/>
            </a:pPr>
            <a:r>
              <a:rPr kumimoji="0" lang="ko-KR" altLang="en-US" b="0" i="0" u="none" strike="noStrike" kern="1200" cap="none" spc="0" normalizeH="0" dirty="0" err="1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rPr>
              <a:t>웹호스팅은</a:t>
            </a:r>
            <a:r>
              <a:rPr kumimoji="0" lang="ko-KR" altLang="en-US" b="0" i="0" u="none" strike="noStrike" kern="1200" cap="none" spc="0" normalizeH="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rPr>
              <a:t> 모든 사람이 같은 데이터베이스에 접근할 수 있음</a:t>
            </a:r>
            <a:r>
              <a:rPr kumimoji="0" lang="en-US" altLang="ko-KR" b="0" i="0" u="none" strike="noStrike" kern="1200" cap="none" spc="0" normalizeH="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rPr>
              <a:t>.</a:t>
            </a:r>
            <a:r>
              <a:rPr kumimoji="0" lang="ko-KR" altLang="en-US" b="0" i="0" u="none" strike="noStrike" kern="1200" cap="none" spc="0" normalizeH="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>
              <a:spcBef>
                <a:spcPts val="576"/>
              </a:spcBef>
              <a:defRPr/>
            </a:pPr>
            <a:r>
              <a:rPr kumimoji="0" lang="en-US" altLang="en-US" b="0" i="0" u="none" strike="noStrike" kern="1200" cap="none" spc="0" normalizeH="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rPr>
              <a:t>http://gghs20.cafe24.com/</a:t>
            </a:r>
            <a:r>
              <a:rPr kumimoji="0" lang="en-US" altLang="en-US" b="0" i="0" u="none" strike="noStrike" kern="1200" cap="none" spc="0" normalizeH="0" dirty="0" err="1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rPr>
              <a:t>gghsdbeditor</a:t>
            </a:r>
            <a:endParaRPr kumimoji="0" lang="en-US" altLang="en-US" b="0" i="0" u="none" strike="noStrike" kern="1200" cap="none" spc="0" normalizeH="0" dirty="0">
              <a:solidFill>
                <a:schemeClr val="bg2">
                  <a:lumMod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0" indent="0">
              <a:spcBef>
                <a:spcPts val="576"/>
              </a:spcBef>
              <a:buNone/>
              <a:defRPr/>
            </a:pPr>
            <a:endParaRPr kumimoji="0" lang="ko-KR" altLang="en-US" b="0" i="0" u="none" strike="noStrike" kern="1200" cap="none" spc="0" normalizeH="0" dirty="0">
              <a:solidFill>
                <a:schemeClr val="bg2">
                  <a:lumMod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5838" y="509916"/>
            <a:ext cx="11570862" cy="6348084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3107120" y="690562"/>
            <a:ext cx="952500" cy="513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153102" y="1899908"/>
            <a:ext cx="8638847" cy="21882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CREATE TABLE USERCSM (</a:t>
            </a:r>
          </a:p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     userId VARCHAR(20) NOT NULL,</a:t>
            </a:r>
          </a:p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     userPassword VARCHAR(20) NOT NULL,</a:t>
            </a:r>
          </a:p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     userName VARCHAR(20) NOT NULL,</a:t>
            </a:r>
          </a:p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     userAge INT NOT NULL,</a:t>
            </a:r>
          </a:p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     PRIMARY KEY(userID)</a:t>
            </a:r>
          </a:p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);</a:t>
            </a:r>
          </a:p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40138" y="1643308"/>
            <a:ext cx="952500" cy="513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1192638" y="1417254"/>
            <a:ext cx="451377" cy="438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30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107120" y="0"/>
            <a:ext cx="451420" cy="4410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30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096000" y="1458834"/>
            <a:ext cx="451420" cy="441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>
                <a:solidFill>
                  <a:srgbClr val="FF0000"/>
                </a:solidFill>
              </a:rPr>
              <a:t>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3A0485-1480-FF44-8177-B9C68EE9E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PHP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B99DF9-7EFF-3741-A6DF-025BB4C72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ore-KR" dirty="0"/>
              <a:t>PHP</a:t>
            </a:r>
            <a:r>
              <a:rPr kumimoji="1" lang="ko-KR" altLang="en-US" dirty="0"/>
              <a:t>란</a:t>
            </a:r>
            <a:r>
              <a:rPr kumimoji="1" lang="en-US" altLang="ko-KR" dirty="0"/>
              <a:t>, </a:t>
            </a:r>
            <a:r>
              <a:rPr kumimoji="1" lang="en" altLang="ko-Kore-KR" dirty="0"/>
              <a:t>PHP - Hypertext Preprocessor</a:t>
            </a:r>
            <a:r>
              <a:rPr kumimoji="1" lang="ko-KR" altLang="en-US" dirty="0"/>
              <a:t>의 약자로 주로 </a:t>
            </a:r>
            <a:r>
              <a:rPr kumimoji="1" lang="en" altLang="ko-Kore-KR" dirty="0"/>
              <a:t>HTLML </a:t>
            </a:r>
            <a:r>
              <a:rPr kumimoji="1" lang="ko-KR" altLang="en-US" dirty="0"/>
              <a:t>코드를 생성하는 역할을 하는 언어이다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주로 </a:t>
            </a:r>
            <a:r>
              <a:rPr kumimoji="1" lang="ko-KR" altLang="en-US" dirty="0" err="1"/>
              <a:t>서버쪽에서</a:t>
            </a:r>
            <a:r>
              <a:rPr kumimoji="1" lang="ko-KR" altLang="en-US" dirty="0"/>
              <a:t> 실행되는 언어로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웹개발에</a:t>
            </a:r>
            <a:r>
              <a:rPr kumimoji="1" lang="ko-KR" altLang="en-US" dirty="0"/>
              <a:t> 최적화되어 여러 기능들이 미리 구현되어 제공된다는 장점을 갖고 있다</a:t>
            </a:r>
            <a:r>
              <a:rPr kumimoji="1" lang="en-US" altLang="ko-KR" dirty="0"/>
              <a:t>.</a:t>
            </a:r>
          </a:p>
          <a:p>
            <a:r>
              <a:rPr kumimoji="1" lang="en" altLang="ko-Kore-KR" dirty="0"/>
              <a:t>MySQL, PostgreSQL, Oracle, Sybase, Informix </a:t>
            </a:r>
            <a:r>
              <a:rPr kumimoji="1" lang="ko-KR" altLang="en-US" dirty="0"/>
              <a:t>등 현재 사용되는 많은 데이터베이스들을 지원하며</a:t>
            </a:r>
            <a:r>
              <a:rPr kumimoji="1" lang="en-US" altLang="ko-KR" dirty="0"/>
              <a:t>, </a:t>
            </a:r>
            <a:r>
              <a:rPr kumimoji="1" lang="ko-KR" altLang="en-US" dirty="0"/>
              <a:t>많은 공개소프트웨어들이 </a:t>
            </a:r>
            <a:r>
              <a:rPr kumimoji="1" lang="en" altLang="ko-Kore-KR" dirty="0"/>
              <a:t>PHP</a:t>
            </a:r>
            <a:r>
              <a:rPr kumimoji="1" lang="ko-KR" altLang="en-US" dirty="0"/>
              <a:t>로 구현되어 있다</a:t>
            </a:r>
            <a:r>
              <a:rPr kumimoji="1" lang="en-US" altLang="ko-KR" dirty="0"/>
              <a:t>.</a:t>
            </a:r>
          </a:p>
          <a:p>
            <a:r>
              <a:rPr kumimoji="1" lang="en" altLang="ko-Kore-KR" dirty="0"/>
              <a:t>PHP</a:t>
            </a:r>
            <a:r>
              <a:rPr kumimoji="1" lang="ko-KR" altLang="en-US" dirty="0"/>
              <a:t>로 구현되어 있는 애플리케이션의 예로는 워드프레스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미디어위키</a:t>
            </a:r>
            <a:r>
              <a:rPr kumimoji="1" lang="en-US" altLang="ko-KR" dirty="0"/>
              <a:t>, </a:t>
            </a:r>
            <a:r>
              <a:rPr kumimoji="1" lang="en" altLang="ko-Kore-KR" dirty="0" err="1"/>
              <a:t>SpressEngine</a:t>
            </a:r>
            <a:r>
              <a:rPr kumimoji="1" lang="en" altLang="ko-Kore-KR" dirty="0"/>
              <a:t> </a:t>
            </a:r>
            <a:r>
              <a:rPr kumimoji="1" lang="ko-KR" altLang="en-US" dirty="0"/>
              <a:t>등이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문법이 </a:t>
            </a:r>
            <a:r>
              <a:rPr kumimoji="1" lang="en" altLang="ko-Kore-KR" dirty="0"/>
              <a:t>C</a:t>
            </a:r>
            <a:r>
              <a:rPr kumimoji="1" lang="ko-KR" altLang="en-US" dirty="0"/>
              <a:t>와 비슷하여 서버의 여러 가지 기능들을 간편하고 통합적으로 활용할 수 있다는 장점이 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63935759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39D8C1-7F71-1549-A701-E60DBD3DE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ore-KR" dirty="0"/>
              <a:t>PHP</a:t>
            </a:r>
            <a:r>
              <a:rPr kumimoji="1" lang="ko-KR" altLang="en-US" dirty="0"/>
              <a:t>의 역할은</a:t>
            </a:r>
            <a:r>
              <a:rPr kumimoji="1" lang="en-US" altLang="ko-KR" dirty="0"/>
              <a:t>, </a:t>
            </a:r>
            <a:r>
              <a:rPr kumimoji="1" lang="ko-KR" altLang="en-US" dirty="0"/>
              <a:t>기본적으로 시스템에서 파일을 생성하고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열고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읽고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쓰는 등의 파일 관리 기능을 할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</a:t>
            </a:r>
            <a:r>
              <a:rPr kumimoji="1" lang="en-US" altLang="ko-KR" dirty="0"/>
              <a:t>, </a:t>
            </a:r>
            <a:r>
              <a:rPr kumimoji="1" lang="ko-KR" altLang="en-US" dirty="0"/>
              <a:t>데이터베이스의 자료들을 추가하고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삭제하는 등의 작업을 할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여러 파일들로부터 데이터를 수집하고 저장하여 이메일을 통하여 사용자에게 전달할 수 있는 기능도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이와 같이 서버의 기능을 담당하는 언어이다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1980B4E2-4713-3749-A22B-DF3B8BB85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9" y="123802"/>
            <a:ext cx="11302999" cy="939784"/>
          </a:xfrm>
        </p:spPr>
        <p:txBody>
          <a:bodyPr/>
          <a:lstStyle/>
          <a:p>
            <a:r>
              <a:rPr kumimoji="1" lang="en-US" altLang="ko-Kore-KR" dirty="0"/>
              <a:t>PHP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7335446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324D2-7F2F-8A44-8419-44E398344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더</a:t>
            </a:r>
            <a:r>
              <a:rPr kumimoji="1" lang="ko-KR" altLang="en-US" dirty="0"/>
              <a:t> 알아보기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059ABC-1232-654A-8FBC-AAD907BB1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>
                <a:solidFill>
                  <a:schemeClr val="accent6">
                    <a:lumMod val="75000"/>
                  </a:schemeClr>
                </a:solidFill>
              </a:rPr>
              <a:t>프로토콜</a:t>
            </a:r>
            <a:r>
              <a:rPr kumimoji="1" lang="en-US" altLang="ko-Kore-KR" dirty="0">
                <a:solidFill>
                  <a:schemeClr val="accent6">
                    <a:lumMod val="75000"/>
                  </a:schemeClr>
                </a:solidFill>
              </a:rPr>
              <a:t>? </a:t>
            </a:r>
            <a:r>
              <a:rPr lang="ko-KR" altLang="en-US" b="1" dirty="0"/>
              <a:t>프로토콜</a:t>
            </a:r>
            <a:r>
              <a:rPr lang="ko-KR" altLang="en-US" dirty="0"/>
              <a:t>은 컴퓨터 내부에서</a:t>
            </a:r>
            <a:r>
              <a:rPr lang="en-US" altLang="ko-KR" dirty="0"/>
              <a:t>, </a:t>
            </a:r>
            <a:r>
              <a:rPr lang="ko-KR" altLang="en-US" dirty="0"/>
              <a:t>또는 컴퓨터 사이에서 데이터의 교환 방식을 정의하는 규칙 체계입니다</a:t>
            </a:r>
            <a:r>
              <a:rPr lang="en-US" altLang="ko-KR" dirty="0"/>
              <a:t>. </a:t>
            </a:r>
            <a:r>
              <a:rPr lang="ko-KR" altLang="en-US" dirty="0"/>
              <a:t>기기 간 통신은 교환되는 데이터의 형식에 대해 상호 합의를 요구합니다</a:t>
            </a:r>
            <a:r>
              <a:rPr lang="en-US" altLang="ko-KR" dirty="0"/>
              <a:t>. </a:t>
            </a:r>
            <a:r>
              <a:rPr lang="ko-KR" altLang="en-US" dirty="0"/>
              <a:t>이런 형식을 정의하는 규칙의 집합을 </a:t>
            </a:r>
            <a:r>
              <a:rPr lang="ko-KR" altLang="en-US" b="1" dirty="0"/>
              <a:t>프로토콜</a:t>
            </a:r>
            <a:r>
              <a:rPr lang="ko-KR" altLang="en-US" dirty="0"/>
              <a:t>이라고 합니다</a:t>
            </a:r>
            <a:r>
              <a:rPr lang="en-US" altLang="ko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>
                <a:solidFill>
                  <a:schemeClr val="accent6">
                    <a:lumMod val="75000"/>
                  </a:schemeClr>
                </a:solidFill>
              </a:rPr>
              <a:t>HTTP? </a:t>
            </a:r>
            <a:r>
              <a:rPr lang="en" altLang="ko-Kore-KR" dirty="0"/>
              <a:t>HTTP(Hypertext Transfer Protocol)</a:t>
            </a:r>
            <a:r>
              <a:rPr lang="ko-KR" altLang="en-US" dirty="0"/>
              <a:t>는 </a:t>
            </a:r>
            <a:r>
              <a:rPr lang="en" altLang="ko-Kore-KR" dirty="0"/>
              <a:t>HTML </a:t>
            </a:r>
            <a:r>
              <a:rPr lang="ko-KR" altLang="en-US" dirty="0"/>
              <a:t>등 </a:t>
            </a:r>
            <a:r>
              <a:rPr lang="ko-KR" altLang="en-US" dirty="0" err="1"/>
              <a:t>하이퍼미디어</a:t>
            </a:r>
            <a:r>
              <a:rPr lang="ko-KR" altLang="en-US" dirty="0"/>
              <a:t> 문서 전송을 위한 애플리케이션 계층 프로토콜로 웹브라우저와 </a:t>
            </a:r>
            <a:r>
              <a:rPr lang="ko-KR" altLang="en-US" dirty="0" err="1"/>
              <a:t>웹서버</a:t>
            </a:r>
            <a:r>
              <a:rPr lang="ko-KR" altLang="en-US" dirty="0"/>
              <a:t> 간 통신을 위해 설계됐지만 다른 용도로도 사용할 수 있다</a:t>
            </a:r>
            <a:r>
              <a:rPr lang="en-US" altLang="ko-KR" dirty="0"/>
              <a:t>.</a:t>
            </a:r>
            <a:endParaRPr kumimoji="1" lang="en-US" altLang="ko-Kore-KR" dirty="0"/>
          </a:p>
          <a:p>
            <a:pPr marL="0" indent="0">
              <a:buNone/>
            </a:pPr>
            <a:endParaRPr kumimoji="1" lang="en-US" altLang="ko-Kore-KR" dirty="0"/>
          </a:p>
          <a:p>
            <a:r>
              <a:rPr kumimoji="1" lang="en-US" altLang="ko-Kore-KR" dirty="0">
                <a:solidFill>
                  <a:schemeClr val="accent6">
                    <a:lumMod val="75000"/>
                  </a:schemeClr>
                </a:solidFill>
              </a:rPr>
              <a:t>FTP? </a:t>
            </a:r>
            <a:r>
              <a:rPr lang="en" altLang="ko-Kore-KR" dirty="0"/>
              <a:t>FTP(</a:t>
            </a:r>
            <a:r>
              <a:rPr lang="ko-KR" altLang="en-US" dirty="0"/>
              <a:t>파일 전송 프로토콜</a:t>
            </a:r>
            <a:r>
              <a:rPr lang="en-US" altLang="ko-KR" dirty="0"/>
              <a:t>)</a:t>
            </a:r>
            <a:r>
              <a:rPr lang="ko-KR" altLang="en-US" dirty="0"/>
              <a:t>는 컴퓨터에서 컴퓨터 네트워크의 클라이언트로 컴퓨터 파일을 전송하는 데 사용되는 표준 통신 프로토콜입니다</a:t>
            </a:r>
            <a:r>
              <a:rPr lang="en-US" altLang="ko-KR" dirty="0"/>
              <a:t>.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528625833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31AE0-4018-EC44-A0C7-13DDD1522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798" y="2034241"/>
            <a:ext cx="11302999" cy="4960939"/>
          </a:xfrm>
        </p:spPr>
        <p:txBody>
          <a:bodyPr/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www.androidhive.info</a:t>
            </a:r>
            <a:r>
              <a:rPr kumimoji="1" lang="en" altLang="ko-Kore-KR" dirty="0"/>
              <a:t>/2012/05/how-to-connect-android-with-php-</a:t>
            </a:r>
            <a:r>
              <a:rPr kumimoji="1" lang="en" altLang="ko-Kore-KR" dirty="0" err="1"/>
              <a:t>mysql</a:t>
            </a:r>
            <a:r>
              <a:rPr kumimoji="1" lang="en" altLang="ko-Kore-KR" dirty="0"/>
              <a:t>/</a:t>
            </a:r>
          </a:p>
          <a:p>
            <a:pPr marL="0" indent="0">
              <a:buNone/>
            </a:pPr>
            <a:r>
              <a:rPr kumimoji="1" lang="en" altLang="ko-Kore-KR" dirty="0"/>
              <a:t>1. MYSQL </a:t>
            </a:r>
            <a:r>
              <a:rPr kumimoji="1" lang="ko-KR" altLang="en-US" dirty="0"/>
              <a:t>데이터베이스를 생성</a:t>
            </a:r>
          </a:p>
          <a:p>
            <a:pPr marL="0" indent="0">
              <a:buNone/>
            </a:pPr>
            <a:r>
              <a:rPr kumimoji="1" lang="en-US" altLang="ko-KR" dirty="0"/>
              <a:t>2. </a:t>
            </a:r>
            <a:r>
              <a:rPr kumimoji="1" lang="en" altLang="ko-Kore-KR" dirty="0"/>
              <a:t>PHP</a:t>
            </a:r>
            <a:r>
              <a:rPr kumimoji="1" lang="ko-KR" altLang="en-US" dirty="0"/>
              <a:t>와 데이터베이스를 연결 </a:t>
            </a:r>
            <a:r>
              <a:rPr kumimoji="1" lang="en-US" altLang="ko-KR" dirty="0"/>
              <a:t>/ </a:t>
            </a:r>
            <a:r>
              <a:rPr kumimoji="1" lang="ko-KR" altLang="en-US" dirty="0"/>
              <a:t>조작</a:t>
            </a:r>
          </a:p>
          <a:p>
            <a:pPr marL="0" indent="0">
              <a:buNone/>
            </a:pPr>
            <a:r>
              <a:rPr kumimoji="1" lang="en-US" altLang="ko-KR" dirty="0"/>
              <a:t>3. </a:t>
            </a:r>
            <a:r>
              <a:rPr kumimoji="1" lang="en" altLang="ko-Kore-KR" dirty="0"/>
              <a:t>PHP </a:t>
            </a:r>
            <a:r>
              <a:rPr kumimoji="1" lang="ko-KR" altLang="en-US" dirty="0"/>
              <a:t>파일로부터 </a:t>
            </a:r>
            <a:r>
              <a:rPr kumimoji="1" lang="en" altLang="ko-Kore-KR" dirty="0"/>
              <a:t>JSON </a:t>
            </a:r>
            <a:r>
              <a:rPr kumimoji="1" lang="ko-KR" altLang="en-US" dirty="0"/>
              <a:t>파일의 형태로 테이블의 데이터를 </a:t>
            </a:r>
            <a:r>
              <a:rPr kumimoji="1" lang="ko-KR" altLang="en-US" dirty="0" err="1"/>
              <a:t>읽어옴</a:t>
            </a:r>
            <a:endParaRPr kumimoji="1" lang="ko-KR" altLang="en-US" dirty="0"/>
          </a:p>
          <a:p>
            <a:pPr marL="0" indent="0">
              <a:buNone/>
            </a:pPr>
            <a:r>
              <a:rPr kumimoji="1" lang="en-US" altLang="ko-KR" dirty="0"/>
              <a:t>4. </a:t>
            </a:r>
            <a:r>
              <a:rPr kumimoji="1" lang="ko-KR" altLang="en-US" dirty="0"/>
              <a:t>테이블에 새로운 데이터를 삽입하는 </a:t>
            </a:r>
            <a:r>
              <a:rPr kumimoji="1" lang="en" altLang="ko-Kore-KR" dirty="0"/>
              <a:t>PHP </a:t>
            </a:r>
            <a:r>
              <a:rPr kumimoji="1" lang="ko-KR" altLang="en-US" dirty="0"/>
              <a:t>파일을 작성한 후</a:t>
            </a:r>
            <a:r>
              <a:rPr kumimoji="1" lang="en-US" altLang="ko-KR" dirty="0"/>
              <a:t>, </a:t>
            </a:r>
            <a:r>
              <a:rPr kumimoji="1" lang="en" altLang="ko-Kore-KR" dirty="0"/>
              <a:t>PHP</a:t>
            </a:r>
            <a:r>
              <a:rPr kumimoji="1" lang="ko-KR" altLang="en-US" dirty="0"/>
              <a:t>를 통해 새로운 데이터 삽입 요청을 날림</a:t>
            </a:r>
            <a:endParaRPr kumimoji="1" lang="ko-Kore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C6AF614-563A-0548-8762-7648B45D3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9" y="123802"/>
            <a:ext cx="11302999" cy="939784"/>
          </a:xfrm>
        </p:spPr>
        <p:txBody>
          <a:bodyPr/>
          <a:lstStyle/>
          <a:p>
            <a:r>
              <a:rPr kumimoji="1" lang="en-US" altLang="ko-Kore-KR" dirty="0"/>
              <a:t>PHP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85549347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DB</a:t>
            </a:r>
            <a:r>
              <a:rPr lang="ko-KR" altLang="en-US"/>
              <a:t>와 웹서버 연동을 위해 </a:t>
            </a:r>
            <a:r>
              <a:rPr lang="en-US" altLang="ko-KR"/>
              <a:t>PHP</a:t>
            </a:r>
            <a:r>
              <a:rPr lang="ko-KR" altLang="en-US"/>
              <a:t> 파일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 메모장 열기 혹은 </a:t>
            </a:r>
            <a:r>
              <a:rPr lang="en-US" altLang="ko-KR" dirty="0" err="1"/>
              <a:t>editPlus</a:t>
            </a:r>
            <a:r>
              <a:rPr lang="en-US" altLang="ko-KR" dirty="0"/>
              <a:t> </a:t>
            </a:r>
            <a:r>
              <a:rPr lang="ko-KR" altLang="en-US" dirty="0"/>
              <a:t>이용</a:t>
            </a:r>
          </a:p>
          <a:p>
            <a:pPr>
              <a:defRPr/>
            </a:pPr>
            <a:r>
              <a:rPr lang="ko-KR" altLang="en-US" dirty="0"/>
              <a:t>다음의 내용을 입력 후 이름을 </a:t>
            </a:r>
            <a:r>
              <a:rPr lang="en-US" altLang="ko-KR" dirty="0" err="1"/>
              <a:t>Logincsm.php</a:t>
            </a:r>
            <a:r>
              <a:rPr lang="en-US" altLang="ko-KR" dirty="0"/>
              <a:t>   </a:t>
            </a:r>
            <a:r>
              <a:rPr lang="en-US" altLang="ko-KR" dirty="0" err="1"/>
              <a:t>Registercsm.php</a:t>
            </a:r>
            <a:r>
              <a:rPr lang="en-US" altLang="ko-KR" dirty="0"/>
              <a:t>  </a:t>
            </a:r>
            <a:r>
              <a:rPr lang="ko-KR" altLang="en-US" dirty="0" err="1"/>
              <a:t>으로</a:t>
            </a:r>
            <a:r>
              <a:rPr lang="ko-KR" altLang="en-US" dirty="0"/>
              <a:t> 저장 </a:t>
            </a:r>
            <a:endParaRPr lang="en-US" altLang="ko-KR" dirty="0"/>
          </a:p>
          <a:p>
            <a:pPr>
              <a:defRPr/>
            </a:pPr>
            <a:r>
              <a:rPr lang="en-US" altLang="ko-KR" dirty="0"/>
              <a:t>[</a:t>
            </a:r>
            <a:r>
              <a:rPr lang="ko-KR" altLang="en-US" dirty="0"/>
              <a:t>과제</a:t>
            </a:r>
            <a:r>
              <a:rPr lang="en-US" altLang="ko-KR" dirty="0"/>
              <a:t>19]</a:t>
            </a:r>
            <a:r>
              <a:rPr lang="ko-KR" altLang="en-US" dirty="0"/>
              <a:t>에 활용 </a:t>
            </a:r>
          </a:p>
          <a:p>
            <a:pPr marL="0" indent="0">
              <a:buNone/>
              <a:defRPr/>
            </a:pPr>
            <a:endParaRPr lang="ko-KR" altLang="en-US" dirty="0"/>
          </a:p>
          <a:p>
            <a:pPr marL="0" indent="0"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32951" y="750041"/>
            <a:ext cx="9997757" cy="57946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0459" y="214933"/>
            <a:ext cx="2007956" cy="440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Logincsm.php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1422" y="1253194"/>
            <a:ext cx="10050966" cy="43516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0503" y="431909"/>
            <a:ext cx="2379412" cy="4424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300">
                <a:solidFill>
                  <a:srgbClr val="FF0000"/>
                </a:solidFill>
              </a:rPr>
              <a:t>Registercsm.php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437" y="100012"/>
            <a:ext cx="12049125" cy="6657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2094" y="488798"/>
            <a:ext cx="11887812" cy="588040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51969" y="1220185"/>
            <a:ext cx="1297370" cy="6568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823216" y="4867603"/>
            <a:ext cx="1297370" cy="3284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096000" y="776780"/>
            <a:ext cx="5943906" cy="28903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8272" y="1917622"/>
            <a:ext cx="3035456" cy="30227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6582" y="3429000"/>
            <a:ext cx="2117146" cy="38862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>
                <a:solidFill>
                  <a:srgbClr val="FF0000"/>
                </a:solidFill>
              </a:rPr>
              <a:t>rudrhkr20!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7900"/>
          <a:stretch>
            <a:fillRect/>
          </a:stretch>
        </p:blipFill>
        <p:spPr>
          <a:xfrm>
            <a:off x="1252833" y="270970"/>
            <a:ext cx="9686334" cy="6316060"/>
          </a:xfrm>
          <a:prstGeom prst="rect">
            <a:avLst/>
          </a:prstGeom>
        </p:spPr>
      </p:pic>
      <p:sp>
        <p:nvSpPr>
          <p:cNvPr id="5" name="대각선 방향의 모서리가 둥근 사각형 4"/>
          <p:cNvSpPr/>
          <p:nvPr/>
        </p:nvSpPr>
        <p:spPr>
          <a:xfrm>
            <a:off x="1252833" y="270970"/>
            <a:ext cx="4588619" cy="5547491"/>
          </a:xfrm>
          <a:prstGeom prst="round2DiagRect">
            <a:avLst>
              <a:gd name="adj1" fmla="val 16667"/>
              <a:gd name="adj2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6" name="대각선 방향의 모서리가 둥근 사각형 5"/>
          <p:cNvSpPr/>
          <p:nvPr/>
        </p:nvSpPr>
        <p:spPr>
          <a:xfrm>
            <a:off x="6096000" y="270970"/>
            <a:ext cx="4843167" cy="5547491"/>
          </a:xfrm>
          <a:prstGeom prst="round2DiagRect">
            <a:avLst>
              <a:gd name="adj1" fmla="val 16667"/>
              <a:gd name="adj2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7" name="TextBox 6"/>
          <p:cNvSpPr txBox="1"/>
          <p:nvPr/>
        </p:nvSpPr>
        <p:spPr>
          <a:xfrm>
            <a:off x="2113563" y="6147172"/>
            <a:ext cx="1930752" cy="4422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3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내 컴퓨터 폴더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64729" y="6154332"/>
            <a:ext cx="3905710" cy="435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3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웹 호스팅 할당 받은 </a:t>
            </a:r>
            <a:r>
              <a:rPr kumimoji="0" lang="en-US" altLang="ko-KR" sz="23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DB</a:t>
            </a:r>
            <a:r>
              <a:rPr kumimoji="0" lang="ko-KR" altLang="en-US" sz="23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의 폴더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1CA4A4-038D-2C44-9DDA-7FF34D959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네트워크</a:t>
            </a:r>
            <a:r>
              <a:rPr kumimoji="1" lang="ko-KR" altLang="en-US" dirty="0"/>
              <a:t> 연결 방식 이해하기</a:t>
            </a:r>
            <a:r>
              <a:rPr kumimoji="1" lang="en-US" altLang="ko-KR" dirty="0"/>
              <a:t>- </a:t>
            </a:r>
            <a:br>
              <a:rPr kumimoji="1" lang="en-US" altLang="ko-KR" dirty="0"/>
            </a:br>
            <a:r>
              <a:rPr kumimoji="1" lang="en-US" altLang="ko-KR" dirty="0"/>
              <a:t>                                            3-tier C/S(Client/Server)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01A6F5-9CD1-9D47-8BF7-A8F99B6E7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370" y="1773259"/>
            <a:ext cx="11302999" cy="4960939"/>
          </a:xfrm>
        </p:spPr>
        <p:txBody>
          <a:bodyPr/>
          <a:lstStyle/>
          <a:p>
            <a:r>
              <a:rPr kumimoji="1" lang="en-US" altLang="ko-KR" dirty="0"/>
              <a:t>‘3-tier C/S(Client/Server)’ </a:t>
            </a:r>
            <a:r>
              <a:rPr kumimoji="1" lang="ko-KR" altLang="en-US" dirty="0"/>
              <a:t>응용 서버와 데이터 서버로 서버를 구성하면 데이터베이스를 분리할 수 있어 중간에 비즈니스 </a:t>
            </a:r>
            <a:r>
              <a:rPr kumimoji="1" lang="ko-KR" altLang="en-US" dirty="0" err="1"/>
              <a:t>로직</a:t>
            </a:r>
            <a:r>
              <a:rPr kumimoji="1" lang="en-US" altLang="ko-KR" dirty="0"/>
              <a:t>(Business Logic)</a:t>
            </a:r>
            <a:r>
              <a:rPr kumimoji="1" lang="ko-KR" altLang="en-US" dirty="0"/>
              <a:t>을 처리하는 응용 서버가 좀 더 다양한 역할을 할 수 있다는 장점이 생깁니다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321E8D7F-DC20-F044-805B-196C4C79E742}"/>
              </a:ext>
            </a:extLst>
          </p:cNvPr>
          <p:cNvSpPr/>
          <p:nvPr/>
        </p:nvSpPr>
        <p:spPr>
          <a:xfrm>
            <a:off x="457202" y="3628333"/>
            <a:ext cx="2458995" cy="11862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클라이언트</a:t>
            </a:r>
            <a:endParaRPr kumimoji="1" lang="ko-Kore-KR" altLang="en-US" dirty="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DD3450E6-E95A-E34A-A3FC-1192A5EB5E45}"/>
              </a:ext>
            </a:extLst>
          </p:cNvPr>
          <p:cNvSpPr/>
          <p:nvPr/>
        </p:nvSpPr>
        <p:spPr>
          <a:xfrm>
            <a:off x="4899015" y="3628333"/>
            <a:ext cx="2458995" cy="11862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응용</a:t>
            </a:r>
            <a:r>
              <a:rPr kumimoji="1" lang="ko-KR" altLang="en-US" dirty="0"/>
              <a:t> 서버</a:t>
            </a:r>
            <a:endParaRPr kumimoji="1" lang="ko-Kore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B751CF8-27E0-D247-9CCE-035BC3900C62}"/>
              </a:ext>
            </a:extLst>
          </p:cNvPr>
          <p:cNvCxnSpPr>
            <a:cxnSpLocks/>
          </p:cNvCxnSpPr>
          <p:nvPr/>
        </p:nvCxnSpPr>
        <p:spPr>
          <a:xfrm>
            <a:off x="3112450" y="3905121"/>
            <a:ext cx="149976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DD1AB75-FE43-324A-B7C6-2A26D32306CE}"/>
              </a:ext>
            </a:extLst>
          </p:cNvPr>
          <p:cNvCxnSpPr>
            <a:cxnSpLocks/>
          </p:cNvCxnSpPr>
          <p:nvPr/>
        </p:nvCxnSpPr>
        <p:spPr>
          <a:xfrm flipH="1">
            <a:off x="3123165" y="4495344"/>
            <a:ext cx="148904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7F585C3-2EDF-E54C-8FC0-7045B5C0DAC5}"/>
              </a:ext>
            </a:extLst>
          </p:cNvPr>
          <p:cNvSpPr txBox="1"/>
          <p:nvPr/>
        </p:nvSpPr>
        <p:spPr>
          <a:xfrm>
            <a:off x="3032618" y="3429000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요청</a:t>
            </a:r>
            <a:r>
              <a:rPr kumimoji="1" lang="en-US" altLang="ko-Kore-KR" dirty="0"/>
              <a:t>(Request)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7E10A8-39F4-CA44-9D5A-D7BF25CCFEDC}"/>
              </a:ext>
            </a:extLst>
          </p:cNvPr>
          <p:cNvSpPr txBox="1"/>
          <p:nvPr/>
        </p:nvSpPr>
        <p:spPr>
          <a:xfrm>
            <a:off x="2988123" y="4629915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응답</a:t>
            </a:r>
            <a:r>
              <a:rPr kumimoji="1" lang="en-US" altLang="ko-Kore-KR" dirty="0"/>
              <a:t>(Response)</a:t>
            </a:r>
            <a:endParaRPr kumimoji="1" lang="ko-Kore-KR" altLang="en-US" dirty="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5FB016FD-20FC-B642-A009-AB99B5FE6108}"/>
              </a:ext>
            </a:extLst>
          </p:cNvPr>
          <p:cNvSpPr/>
          <p:nvPr/>
        </p:nvSpPr>
        <p:spPr>
          <a:xfrm>
            <a:off x="9242374" y="3628333"/>
            <a:ext cx="2458995" cy="11862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데이터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서버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A1CCB08-3AE7-4240-B833-2CE4E512D41C}"/>
              </a:ext>
            </a:extLst>
          </p:cNvPr>
          <p:cNvCxnSpPr>
            <a:cxnSpLocks/>
          </p:cNvCxnSpPr>
          <p:nvPr/>
        </p:nvCxnSpPr>
        <p:spPr>
          <a:xfrm>
            <a:off x="7552234" y="3910935"/>
            <a:ext cx="149976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D062583-8F7C-3B41-9D47-E16C9DD9EFF0}"/>
              </a:ext>
            </a:extLst>
          </p:cNvPr>
          <p:cNvCxnSpPr>
            <a:cxnSpLocks/>
          </p:cNvCxnSpPr>
          <p:nvPr/>
        </p:nvCxnSpPr>
        <p:spPr>
          <a:xfrm flipH="1">
            <a:off x="7562949" y="4501158"/>
            <a:ext cx="148904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25F92BA-5706-A94E-99DE-28E31468A284}"/>
              </a:ext>
            </a:extLst>
          </p:cNvPr>
          <p:cNvSpPr txBox="1"/>
          <p:nvPr/>
        </p:nvSpPr>
        <p:spPr>
          <a:xfrm>
            <a:off x="7472402" y="3434814"/>
            <a:ext cx="1917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데이터</a:t>
            </a:r>
            <a:r>
              <a:rPr kumimoji="1" lang="ko-KR" altLang="en-US" sz="1400" dirty="0"/>
              <a:t> </a:t>
            </a:r>
            <a:r>
              <a:rPr kumimoji="1" lang="ko-Kore-KR" altLang="en-US" sz="1400" dirty="0"/>
              <a:t>요청</a:t>
            </a:r>
            <a:r>
              <a:rPr kumimoji="1" lang="en-US" altLang="ko-Kore-KR" sz="1400" dirty="0"/>
              <a:t>(Request)</a:t>
            </a:r>
            <a:endParaRPr kumimoji="1" lang="ko-Kore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7105D4-1779-8E4A-9EEE-290A5068FBEC}"/>
              </a:ext>
            </a:extLst>
          </p:cNvPr>
          <p:cNvSpPr txBox="1"/>
          <p:nvPr/>
        </p:nvSpPr>
        <p:spPr>
          <a:xfrm>
            <a:off x="7546607" y="4629915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응답</a:t>
            </a:r>
            <a:r>
              <a:rPr kumimoji="1" lang="en-US" altLang="ko-Kore-KR" sz="1400" dirty="0"/>
              <a:t>(Response)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459589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E8B310-DA8F-5F4C-8D19-3AF02A3EA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799" y="1864353"/>
            <a:ext cx="11302999" cy="4960939"/>
          </a:xfrm>
        </p:spPr>
        <p:txBody>
          <a:bodyPr/>
          <a:lstStyle/>
          <a:p>
            <a:r>
              <a:rPr kumimoji="1" lang="ko-KR" altLang="en-US" dirty="0"/>
              <a:t>서버를 두지 않고 </a:t>
            </a:r>
            <a:r>
              <a:rPr kumimoji="1" lang="ko-KR" altLang="en-US" dirty="0" err="1"/>
              <a:t>단말끼리</a:t>
            </a:r>
            <a:r>
              <a:rPr kumimoji="1" lang="ko-KR" altLang="en-US" dirty="0"/>
              <a:t> 서버와 클라이언트 역할을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정보 검색이나 파일 송수신으로 정보를 </a:t>
            </a:r>
            <a:endParaRPr kumimoji="1" lang="ko-Kore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C8AFF95-8540-CD4F-8624-7297AA2FB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45336"/>
            <a:ext cx="11302999" cy="939784"/>
          </a:xfrm>
        </p:spPr>
        <p:txBody>
          <a:bodyPr/>
          <a:lstStyle/>
          <a:p>
            <a:r>
              <a:rPr kumimoji="1" lang="ko-Kore-KR" altLang="en-US" dirty="0"/>
              <a:t>네트워크</a:t>
            </a:r>
            <a:r>
              <a:rPr kumimoji="1" lang="ko-KR" altLang="en-US" dirty="0"/>
              <a:t> 연결 방식 이해하기</a:t>
            </a:r>
            <a:r>
              <a:rPr kumimoji="1" lang="en-US" altLang="ko-KR" dirty="0"/>
              <a:t>- </a:t>
            </a:r>
            <a:br>
              <a:rPr kumimoji="1" lang="en-US" altLang="ko-KR" dirty="0"/>
            </a:br>
            <a:r>
              <a:rPr kumimoji="1" lang="en-US" altLang="ko-KR" dirty="0"/>
              <a:t>                                            </a:t>
            </a:r>
            <a:r>
              <a:rPr kumimoji="1" lang="ko-KR" altLang="en-US" dirty="0"/>
              <a:t> </a:t>
            </a:r>
            <a:r>
              <a:rPr kumimoji="1" lang="en-US" altLang="ko-KR" dirty="0"/>
              <a:t>Peer-to-Peer</a:t>
            </a:r>
            <a:endParaRPr kumimoji="1" lang="ko-Kore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A92FDCE-AC9F-4C47-8955-50B42EC0F933}"/>
              </a:ext>
            </a:extLst>
          </p:cNvPr>
          <p:cNvGrpSpPr/>
          <p:nvPr/>
        </p:nvGrpSpPr>
        <p:grpSpPr>
          <a:xfrm>
            <a:off x="1315995" y="4232321"/>
            <a:ext cx="8876270" cy="1434747"/>
            <a:chOff x="1544595" y="3788569"/>
            <a:chExt cx="8876270" cy="1434747"/>
          </a:xfrm>
        </p:grpSpPr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2B70150A-D81D-B341-A7DD-B8C085D823BC}"/>
                </a:ext>
              </a:extLst>
            </p:cNvPr>
            <p:cNvSpPr/>
            <p:nvPr/>
          </p:nvSpPr>
          <p:spPr>
            <a:xfrm>
              <a:off x="1544595" y="3929449"/>
              <a:ext cx="2458995" cy="11862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 </a:t>
              </a:r>
              <a:r>
                <a:rPr kumimoji="1" lang="ko-KR" altLang="en-US" dirty="0"/>
                <a:t>단말</a:t>
              </a:r>
              <a:endParaRPr kumimoji="1" lang="ko-Kore-KR" altLang="en-US" dirty="0"/>
            </a:p>
          </p:txBody>
        </p:sp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9C537C6E-3D0A-E447-AEE4-5C10F0297E8D}"/>
                </a:ext>
              </a:extLst>
            </p:cNvPr>
            <p:cNvSpPr/>
            <p:nvPr/>
          </p:nvSpPr>
          <p:spPr>
            <a:xfrm>
              <a:off x="7961870" y="3929449"/>
              <a:ext cx="2458995" cy="11862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/>
                <a:t>단말</a:t>
              </a: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760D2FFE-4AB5-8D42-B53E-E8B966C409B2}"/>
                </a:ext>
              </a:extLst>
            </p:cNvPr>
            <p:cNvCxnSpPr/>
            <p:nvPr/>
          </p:nvCxnSpPr>
          <p:spPr>
            <a:xfrm>
              <a:off x="4448432" y="4176584"/>
              <a:ext cx="279262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BEB86A39-906B-2649-9ED3-3F0BD5BE929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448432" y="4835611"/>
              <a:ext cx="279262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B93C38-8F2C-6445-84F7-FD5C8275FA05}"/>
                </a:ext>
              </a:extLst>
            </p:cNvPr>
            <p:cNvSpPr txBox="1"/>
            <p:nvPr/>
          </p:nvSpPr>
          <p:spPr>
            <a:xfrm>
              <a:off x="4988859" y="3788569"/>
              <a:ext cx="1659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dirty="0"/>
                <a:t>요청</a:t>
              </a:r>
              <a:r>
                <a:rPr kumimoji="1" lang="en-US" altLang="ko-Kore-KR" dirty="0"/>
                <a:t>(Request)</a:t>
              </a:r>
              <a:endParaRPr kumimoji="1" lang="ko-Kore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BFAC972-5035-3F4C-AFBC-B24C9538BAD0}"/>
                </a:ext>
              </a:extLst>
            </p:cNvPr>
            <p:cNvSpPr txBox="1"/>
            <p:nvPr/>
          </p:nvSpPr>
          <p:spPr>
            <a:xfrm>
              <a:off x="4988508" y="4853984"/>
              <a:ext cx="1838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/>
                <a:t>응답</a:t>
              </a:r>
              <a:r>
                <a:rPr kumimoji="1" lang="en-US" altLang="ko-Kore-KR" dirty="0"/>
                <a:t>(Response)</a:t>
              </a:r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2584567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1AE34D-DEC4-804B-9A9F-809555D1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HTTP</a:t>
            </a:r>
            <a:r>
              <a:rPr kumimoji="1" lang="ko-KR" altLang="en-US" dirty="0"/>
              <a:t> 프로토콜과 소켓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103BA3-2FD6-F04E-9075-C6313E866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ore-KR" dirty="0"/>
              <a:t>HTTP </a:t>
            </a:r>
            <a:r>
              <a:rPr kumimoji="1" lang="ko-Kore-KR" altLang="en-US" dirty="0"/>
              <a:t>프로토콜은</a:t>
            </a:r>
            <a:r>
              <a:rPr kumimoji="1" lang="ko-KR" altLang="en-US" dirty="0"/>
              <a:t> 소켓으로 웹 서버에 연결한 후에 요청을 전송하고 응답을 받은 다음 연결을 끊습니다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이런 특성을 </a:t>
            </a:r>
            <a:r>
              <a:rPr kumimoji="1" lang="en-US" altLang="ko-KR" dirty="0"/>
              <a:t>‘</a:t>
            </a:r>
            <a:r>
              <a:rPr kumimoji="1" lang="ko-KR" altLang="en-US" dirty="0" err="1"/>
              <a:t>비연결성</a:t>
            </a:r>
            <a:r>
              <a:rPr kumimoji="1" lang="en-US" altLang="ko-KR" dirty="0"/>
              <a:t>(Stateless)＇</a:t>
            </a:r>
            <a:r>
              <a:rPr kumimoji="1" lang="ko-KR" altLang="en-US" dirty="0"/>
              <a:t> 이라고 하는데 이런 특성 때문에 실시간으로 데이터를 처리하는 앱은 응답 속도를 높이기 위해 연결성이 있는 </a:t>
            </a:r>
            <a:r>
              <a:rPr kumimoji="1" lang="ko-KR" altLang="en-US" dirty="0" smtClean="0"/>
              <a:t>소켓 </a:t>
            </a:r>
            <a:r>
              <a:rPr kumimoji="1" lang="ko-KR" altLang="en-US" dirty="0"/>
              <a:t>연결을 선호했으나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지금은 인터넷 속도가 빨라져 </a:t>
            </a:r>
            <a:r>
              <a:rPr kumimoji="1" lang="en-US" altLang="ko-KR" dirty="0"/>
              <a:t>HTTP</a:t>
            </a:r>
            <a:r>
              <a:rPr kumimoji="1" lang="ko-KR" altLang="en-US" dirty="0"/>
              <a:t> 프로토콜을 사용하는 웹이 일반적이 되었고 결국 속도가 그렇게 느리지 않으면서도 국제 표준을 따를 수 있게 되었습니다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indent="0">
              <a:buNone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9093957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EBD842-CD12-0D43-9362-DD4424E30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소켓</a:t>
            </a:r>
            <a:r>
              <a:rPr kumimoji="1" lang="ko-KR" altLang="en-US" dirty="0"/>
              <a:t> 사용하기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9E155C-07AA-294A-9789-5D33EDF00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ore-KR" dirty="0"/>
              <a:t>TCT/IP </a:t>
            </a:r>
            <a:r>
              <a:rPr kumimoji="1" lang="ko-KR" altLang="en-US" dirty="0"/>
              <a:t>수준의 통신 방식을 제공하는 소켓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ore-KR" dirty="0"/>
              <a:t> </a:t>
            </a:r>
            <a:r>
              <a:rPr kumimoji="1" lang="ko-KR" altLang="en-US" dirty="0"/>
              <a:t>소켓 연결은 </a:t>
            </a:r>
            <a:r>
              <a:rPr kumimoji="1" lang="en-US" altLang="ko-Kore-KR" dirty="0"/>
              <a:t>IP</a:t>
            </a:r>
            <a:r>
              <a:rPr kumimoji="1" lang="ko-KR" altLang="en-US" dirty="0"/>
              <a:t> 주소로 목적지 호스트를 찾아내고 포트로 통신 </a:t>
            </a:r>
            <a:r>
              <a:rPr kumimoji="1" lang="ko-KR" altLang="en-US" dirty="0" err="1"/>
              <a:t>접속점을</a:t>
            </a:r>
            <a:r>
              <a:rPr kumimoji="1" lang="ko-KR" altLang="en-US" dirty="0"/>
              <a:t> 찾아냄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주로 </a:t>
            </a:r>
            <a:r>
              <a:rPr kumimoji="1" lang="en-US" altLang="ko-KR" dirty="0"/>
              <a:t>TCP</a:t>
            </a:r>
            <a:r>
              <a:rPr kumimoji="1" lang="ko-KR" altLang="en-US" dirty="0"/>
              <a:t>연결을 사용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표준 자바에서 사용하던 </a:t>
            </a:r>
            <a:r>
              <a:rPr kumimoji="1" lang="en-US" altLang="ko-KR" dirty="0" err="1"/>
              <a:t>java.net</a:t>
            </a:r>
            <a:r>
              <a:rPr kumimoji="1" lang="ko-KR" altLang="en-US" dirty="0"/>
              <a:t> 패키지의 클래스들을 그대로 사용 </a:t>
            </a:r>
            <a:endParaRPr kumimoji="1" lang="en-US" altLang="ko-Kore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화면 구성을 위한 </a:t>
            </a:r>
            <a:r>
              <a:rPr kumimoji="1" lang="ko-KR" altLang="en-US" dirty="0" err="1"/>
              <a:t>액티비티</a:t>
            </a:r>
            <a:r>
              <a:rPr kumimoji="1" lang="ko-KR" altLang="en-US" dirty="0"/>
              <a:t> 구성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소켓 연결에 필요한 자바 코드 사용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소켓 연결 등을 시도하거나 응답을 받아 처리할 때 스레드를 사용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스레드를 사용하면서 </a:t>
            </a:r>
            <a:r>
              <a:rPr kumimoji="1" lang="en-US" altLang="ko-KR" dirty="0"/>
              <a:t>UI</a:t>
            </a:r>
            <a:r>
              <a:rPr kumimoji="1" lang="ko-KR" altLang="en-US" dirty="0"/>
              <a:t>를 업데이트하려면 </a:t>
            </a:r>
            <a:r>
              <a:rPr kumimoji="1" lang="ko-KR" altLang="en-US" dirty="0" err="1"/>
              <a:t>핸들러를</a:t>
            </a:r>
            <a:r>
              <a:rPr kumimoji="1" lang="ko-KR" altLang="en-US" dirty="0"/>
              <a:t> 사용해야 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7164418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교차">
  <a:themeElements>
    <a:clrScheme name="교차">
      <a:dk1>
        <a:srgbClr val="264C72"/>
      </a:dk1>
      <a:lt1>
        <a:srgbClr val="FFFFFF"/>
      </a:lt1>
      <a:dk2>
        <a:srgbClr val="347775"/>
      </a:dk2>
      <a:lt2>
        <a:srgbClr val="D7D7D7"/>
      </a:lt2>
      <a:accent1>
        <a:srgbClr val="63A6A4"/>
      </a:accent1>
      <a:accent2>
        <a:srgbClr val="323232"/>
      </a:accent2>
      <a:accent3>
        <a:srgbClr val="9D9C9C"/>
      </a:accent3>
      <a:accent4>
        <a:srgbClr val="C1C0C0"/>
      </a:accent4>
      <a:accent5>
        <a:srgbClr val="E5E4E4"/>
      </a:accent5>
      <a:accent6>
        <a:srgbClr val="716340"/>
      </a:accent6>
      <a:hlink>
        <a:srgbClr val="F9F1D3"/>
      </a:hlink>
      <a:folHlink>
        <a:srgbClr val="E2CDB0"/>
      </a:folHlink>
    </a:clrScheme>
    <a:fontScheme name="교차">
      <a:majorFont>
        <a:latin typeface="Arial"/>
        <a:ea typeface=""/>
        <a:cs typeface=""/>
        <a:font script="Jpan" typeface="MS PGothic"/>
        <a:font script="Hang" typeface="한컴 윤고딕 240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MS PGothic"/>
        <a:font script="Hang" typeface="한컴 윤고딕 230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교차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path path="rect">
            <a:fillToRect l="100000" t="100000" r="100000" b="100000"/>
          </a:path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reflection blurRad="12700" stA="26000" endPos="28000" dist="381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hueMod val="100000"/>
                <a:satMod val="100000"/>
              </a:schemeClr>
            </a:gs>
            <a:gs pos="100000">
              <a:schemeClr val="phClr">
                <a:shade val="30000"/>
                <a:satMod val="8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shade val="50000"/>
                <a:satMod val="7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3907</TotalTime>
  <Words>1896</Words>
  <Application>Microsoft Office PowerPoint</Application>
  <PresentationFormat>와이드스크린</PresentationFormat>
  <Paragraphs>285</Paragraphs>
  <Slides>57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8" baseType="lpstr">
      <vt:lpstr>맑은 고딕</vt:lpstr>
      <vt:lpstr>한컴 윤고딕 230</vt:lpstr>
      <vt:lpstr>한컴 윤고딕 240</vt:lpstr>
      <vt:lpstr>함초롬돋움</vt:lpstr>
      <vt:lpstr>Arial</vt:lpstr>
      <vt:lpstr>Calibri</vt:lpstr>
      <vt:lpstr>Lucida Sans Unicode</vt:lpstr>
      <vt:lpstr>Times New Roman</vt:lpstr>
      <vt:lpstr>Wingdings</vt:lpstr>
      <vt:lpstr>Wingdings 3</vt:lpstr>
      <vt:lpstr>교차</vt:lpstr>
      <vt:lpstr>Networking</vt:lpstr>
      <vt:lpstr>PowerPoint 프레젠테이션</vt:lpstr>
      <vt:lpstr>네트워킹이란?</vt:lpstr>
      <vt:lpstr>네트워크 연결 방식 이해하기-                                              2-tier C/S(Client/Server)</vt:lpstr>
      <vt:lpstr>더 알아보기</vt:lpstr>
      <vt:lpstr>네트워크 연결 방식 이해하기-                                              3-tier C/S(Client/Server)</vt:lpstr>
      <vt:lpstr>네트워크 연결 방식 이해하기-                                               Peer-to-Peer</vt:lpstr>
      <vt:lpstr>HTTP 프로토콜과 소켓</vt:lpstr>
      <vt:lpstr>소켓 사용하기</vt:lpstr>
      <vt:lpstr>기억하나요? 핸들러 이해하기</vt:lpstr>
      <vt:lpstr> 이제 만들어 보자.~! [과제16]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과제물 제출-실습16 서버시작 클릭- 글자입력- 전송 동작과정을 녹화하여 제출 </vt:lpstr>
      <vt:lpstr>HTTP로 웹 서버에 접속하기- HttpURLConnection </vt:lpstr>
      <vt:lpstr>PowerPoint 프레젠테이션</vt:lpstr>
      <vt:lpstr>더 알아보기: GET은 가져오는 것이고 POST는 수행하는 것입니다. </vt:lpstr>
      <vt:lpstr>PowerPoint 프레젠테이션</vt:lpstr>
      <vt:lpstr>이제 만들어 보자.~! [과제17]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open API  </vt:lpstr>
      <vt:lpstr>PowerPoint 프레젠테이션</vt:lpstr>
      <vt:lpstr>과제물 제출-실습17  요청 클릭 json 결과가 나오는   동작과정을 녹화하여 제출</vt:lpstr>
      <vt:lpstr>더 알아보기~JSON</vt:lpstr>
      <vt:lpstr>더 해보기~공공데이터… API는 많이 있다.</vt:lpstr>
      <vt:lpstr>Volley 사용하기</vt:lpstr>
      <vt:lpstr>PowerPoint 프레젠테이션</vt:lpstr>
      <vt:lpstr>코드로 이해하기 - Volley로 정보 가져오기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네트워킹 이용 서버 접속</vt:lpstr>
      <vt:lpstr>웹호스팅 </vt:lpstr>
      <vt:lpstr>PowerPoint 프레젠테이션</vt:lpstr>
      <vt:lpstr>PHP</vt:lpstr>
      <vt:lpstr>PHP</vt:lpstr>
      <vt:lpstr>PHP</vt:lpstr>
      <vt:lpstr>DB와 웹서버 연동을 위해 PHP 파일 생성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Networking</dc:title>
  <dc:creator>user</dc:creator>
  <cp:lastModifiedBy>user</cp:lastModifiedBy>
  <cp:revision>207</cp:revision>
  <dcterms:created xsi:type="dcterms:W3CDTF">2020-08-24T00:57:52Z</dcterms:created>
  <dcterms:modified xsi:type="dcterms:W3CDTF">2021-09-16T06:48:29Z</dcterms:modified>
  <cp:version>0906.0100.01</cp:version>
</cp:coreProperties>
</file>